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Default Extension="bin" ContentType="application/vnd.ms-powerpoint.smartTags"/>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5"/>
  </p:notesMasterIdLst>
  <p:handoutMasterIdLst>
    <p:handoutMasterId r:id="rId16"/>
  </p:handoutMasterIdLst>
  <p:sldIdLst>
    <p:sldId id="256" r:id="rId2"/>
    <p:sldId id="271" r:id="rId3"/>
    <p:sldId id="259" r:id="rId4"/>
    <p:sldId id="274" r:id="rId5"/>
    <p:sldId id="261" r:id="rId6"/>
    <p:sldId id="258" r:id="rId7"/>
    <p:sldId id="263" r:id="rId8"/>
    <p:sldId id="272" r:id="rId9"/>
    <p:sldId id="262" r:id="rId10"/>
    <p:sldId id="275" r:id="rId11"/>
    <p:sldId id="270" r:id="rId12"/>
    <p:sldId id="273" r:id="rId13"/>
    <p:sldId id="264" r:id="rId14"/>
  </p:sldIdLst>
  <p:sldSz cx="9144000" cy="6858000" type="screen4x3"/>
  <p:notesSz cx="6858000" cy="9144000"/>
  <p:smartTags r:id="rId17"/>
  <p:defaultTextStyle>
    <a:defPPr>
      <a:defRPr lang="en-GB"/>
    </a:defPPr>
    <a:lvl1pPr algn="l" rtl="0" eaLnBrk="0" fontAlgn="base" hangingPunct="0">
      <a:spcBef>
        <a:spcPct val="0"/>
      </a:spcBef>
      <a:spcAft>
        <a:spcPct val="0"/>
      </a:spcAft>
      <a:defRPr kern="1200">
        <a:solidFill>
          <a:schemeClr val="tx1"/>
        </a:solidFill>
        <a:latin typeface="Arial" charset="0"/>
        <a:ea typeface="+mn-ea"/>
        <a:cs typeface="+mn-cs"/>
      </a:defRPr>
    </a:lvl1pPr>
    <a:lvl2pPr marL="457200" algn="l" rtl="0" eaLnBrk="0" fontAlgn="base" hangingPunct="0">
      <a:spcBef>
        <a:spcPct val="0"/>
      </a:spcBef>
      <a:spcAft>
        <a:spcPct val="0"/>
      </a:spcAft>
      <a:defRPr kern="1200">
        <a:solidFill>
          <a:schemeClr val="tx1"/>
        </a:solidFill>
        <a:latin typeface="Arial" charset="0"/>
        <a:ea typeface="+mn-ea"/>
        <a:cs typeface="+mn-cs"/>
      </a:defRPr>
    </a:lvl2pPr>
    <a:lvl3pPr marL="914400" algn="l" rtl="0" eaLnBrk="0" fontAlgn="base" hangingPunct="0">
      <a:spcBef>
        <a:spcPct val="0"/>
      </a:spcBef>
      <a:spcAft>
        <a:spcPct val="0"/>
      </a:spcAft>
      <a:defRPr kern="1200">
        <a:solidFill>
          <a:schemeClr val="tx1"/>
        </a:solidFill>
        <a:latin typeface="Arial" charset="0"/>
        <a:ea typeface="+mn-ea"/>
        <a:cs typeface="+mn-cs"/>
      </a:defRPr>
    </a:lvl3pPr>
    <a:lvl4pPr marL="1371600" algn="l" rtl="0" eaLnBrk="0" fontAlgn="base" hangingPunct="0">
      <a:spcBef>
        <a:spcPct val="0"/>
      </a:spcBef>
      <a:spcAft>
        <a:spcPct val="0"/>
      </a:spcAft>
      <a:defRPr kern="1200">
        <a:solidFill>
          <a:schemeClr val="tx1"/>
        </a:solidFill>
        <a:latin typeface="Arial" charset="0"/>
        <a:ea typeface="+mn-ea"/>
        <a:cs typeface="+mn-cs"/>
      </a:defRPr>
    </a:lvl4pPr>
    <a:lvl5pPr marL="1828800" algn="l" rtl="0" eaLnBrk="0" fontAlgn="base" hangingPunct="0">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webPr allowPng="1" relyOnVml="1" encoding="utf-8"/>
  <p:showPr showNarration="1">
    <p:present/>
    <p:sldRg st="1" end="12"/>
    <p:penClr>
      <a:srgbClr val="000000"/>
    </p:penClr>
  </p:showPr>
  <p:clrMru>
    <a:srgbClr val="66CCFF"/>
    <a:srgbClr val="000000"/>
    <a:srgbClr val="FFFF00"/>
    <a:srgbClr val="3399FF"/>
    <a:srgbClr val="CCFF33"/>
    <a:srgbClr val="0066CC"/>
    <a:srgbClr val="00006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34580" autoAdjust="0"/>
    <p:restoredTop sz="86410" autoAdjust="0"/>
  </p:normalViewPr>
  <p:slideViewPr>
    <p:cSldViewPr>
      <p:cViewPr>
        <p:scale>
          <a:sx n="66" d="100"/>
          <a:sy n="66" d="100"/>
        </p:scale>
        <p:origin x="-1008" y="-173"/>
      </p:cViewPr>
      <p:guideLst>
        <p:guide orient="horz" pos="2160"/>
        <p:guide pos="2880"/>
      </p:guideLst>
    </p:cSldViewPr>
  </p:slideViewPr>
  <p:outlineViewPr>
    <p:cViewPr>
      <p:scale>
        <a:sx n="66" d="100"/>
        <a:sy n="66" d="100"/>
      </p:scale>
      <p:origin x="0" y="0"/>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microsoft.com/office/2006/relationships/smartTags" Target="smartTags.bin"/><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734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smtClean="0"/>
            </a:lvl1pPr>
          </a:lstStyle>
          <a:p>
            <a:pPr>
              <a:defRPr/>
            </a:pPr>
            <a:endParaRPr lang="es-ES" dirty="0"/>
          </a:p>
        </p:txBody>
      </p:sp>
      <p:sp>
        <p:nvSpPr>
          <p:cNvPr id="57347"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smtClean="0"/>
            </a:lvl1pPr>
          </a:lstStyle>
          <a:p>
            <a:pPr>
              <a:defRPr/>
            </a:pPr>
            <a:endParaRPr lang="es-ES" dirty="0"/>
          </a:p>
        </p:txBody>
      </p:sp>
      <p:sp>
        <p:nvSpPr>
          <p:cNvPr id="57348"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smtClean="0"/>
            </a:lvl1pPr>
          </a:lstStyle>
          <a:p>
            <a:pPr>
              <a:defRPr/>
            </a:pPr>
            <a:endParaRPr lang="es-ES" dirty="0"/>
          </a:p>
        </p:txBody>
      </p:sp>
      <p:sp>
        <p:nvSpPr>
          <p:cNvPr id="57349"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smtClean="0"/>
            </a:lvl1pPr>
          </a:lstStyle>
          <a:p>
            <a:pPr>
              <a:defRPr/>
            </a:pPr>
            <a:fld id="{A5587B53-DCF7-4FB7-9FCE-B7C519887F86}" type="slidenum">
              <a:rPr lang="es-ES"/>
              <a:pPr>
                <a:defRPr/>
              </a:pPr>
              <a:t>‹Nº›</a:t>
            </a:fld>
            <a:endParaRPr lang="es-ES" dirty="0"/>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837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smtClean="0"/>
            </a:lvl1pPr>
          </a:lstStyle>
          <a:p>
            <a:pPr>
              <a:defRPr/>
            </a:pPr>
            <a:endParaRPr lang="es-ES" dirty="0"/>
          </a:p>
        </p:txBody>
      </p:sp>
      <p:sp>
        <p:nvSpPr>
          <p:cNvPr id="58371"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smtClean="0"/>
            </a:lvl1pPr>
          </a:lstStyle>
          <a:p>
            <a:pPr>
              <a:defRPr/>
            </a:pPr>
            <a:endParaRPr lang="es-ES" dirty="0"/>
          </a:p>
        </p:txBody>
      </p:sp>
      <p:sp>
        <p:nvSpPr>
          <p:cNvPr id="1434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58373"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58374"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smtClean="0"/>
            </a:lvl1pPr>
          </a:lstStyle>
          <a:p>
            <a:pPr>
              <a:defRPr/>
            </a:pPr>
            <a:endParaRPr lang="es-ES" dirty="0"/>
          </a:p>
        </p:txBody>
      </p:sp>
      <p:sp>
        <p:nvSpPr>
          <p:cNvPr id="58375"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smtClean="0"/>
            </a:lvl1pPr>
          </a:lstStyle>
          <a:p>
            <a:pPr>
              <a:defRPr/>
            </a:pPr>
            <a:fld id="{6094E6AC-DF12-4BB5-B394-88125C016A1C}" type="slidenum">
              <a:rPr lang="es-ES"/>
              <a:pPr>
                <a:defRPr/>
              </a:pPr>
              <a:t>‹Nº›</a:t>
            </a:fld>
            <a:endParaRPr lang="es-E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a:spLocks noGrp="1" noChangeArrowheads="1"/>
          </p:cNvSpPr>
          <p:nvPr>
            <p:ph type="sldNum" sz="quarter" idx="5"/>
          </p:nvPr>
        </p:nvSpPr>
        <p:spPr>
          <a:noFill/>
        </p:spPr>
        <p:txBody>
          <a:bodyPr/>
          <a:lstStyle/>
          <a:p>
            <a:fld id="{6EE979DA-D9A6-491A-9CFF-ED2827ED87C7}" type="slidenum">
              <a:rPr lang="es-ES"/>
              <a:pPr/>
              <a:t>1</a:t>
            </a:fld>
            <a:endParaRPr lang="es-ES" dirty="0"/>
          </a:p>
        </p:txBody>
      </p:sp>
      <p:sp>
        <p:nvSpPr>
          <p:cNvPr id="15363" name="Rectangle 2"/>
          <p:cNvSpPr>
            <a:spLocks noGrp="1" noRot="1" noChangeAspect="1" noChangeArrowheads="1" noTextEdit="1"/>
          </p:cNvSpPr>
          <p:nvPr>
            <p:ph type="sldImg"/>
          </p:nvPr>
        </p:nvSpPr>
        <p:spPr>
          <a:ln/>
        </p:spPr>
      </p:sp>
      <p:sp>
        <p:nvSpPr>
          <p:cNvPr id="15364" name="Rectangle 3"/>
          <p:cNvSpPr>
            <a:spLocks noGrp="1" noChangeArrowheads="1"/>
          </p:cNvSpPr>
          <p:nvPr>
            <p:ph type="body" idx="1"/>
          </p:nvPr>
        </p:nvSpPr>
        <p:spPr>
          <a:noFill/>
          <a:ln/>
        </p:spPr>
        <p:txBody>
          <a:bodyPr/>
          <a:lstStyle/>
          <a:p>
            <a:pPr eaLnBrk="1" hangingPunct="1"/>
            <a:endParaRPr lang="es-ES_tradnl" dirty="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p:spPr>
        <p:txBody>
          <a:bodyPr/>
          <a:lstStyle/>
          <a:p>
            <a:fld id="{CB6EC2E8-1192-489F-8E04-7A993092BC2B}" type="slidenum">
              <a:rPr lang="es-ES"/>
              <a:pPr/>
              <a:t>3</a:t>
            </a:fld>
            <a:endParaRPr lang="es-ES" dirty="0"/>
          </a:p>
        </p:txBody>
      </p:sp>
      <p:sp>
        <p:nvSpPr>
          <p:cNvPr id="16387" name="Rectangle 2"/>
          <p:cNvSpPr>
            <a:spLocks noGrp="1" noRot="1" noChangeAspect="1" noChangeArrowheads="1" noTextEdit="1"/>
          </p:cNvSpPr>
          <p:nvPr>
            <p:ph type="sldImg"/>
          </p:nvPr>
        </p:nvSpPr>
        <p:spPr>
          <a:ln/>
        </p:spPr>
      </p:sp>
      <p:sp>
        <p:nvSpPr>
          <p:cNvPr id="16388" name="Rectangle 3"/>
          <p:cNvSpPr>
            <a:spLocks noGrp="1" noChangeArrowheads="1"/>
          </p:cNvSpPr>
          <p:nvPr>
            <p:ph type="body" idx="1"/>
          </p:nvPr>
        </p:nvSpPr>
        <p:spPr>
          <a:noFill/>
          <a:ln/>
        </p:spPr>
        <p:txBody>
          <a:bodyPr/>
          <a:lstStyle/>
          <a:p>
            <a:pPr eaLnBrk="1" hangingPunct="1"/>
            <a:endParaRPr lang="es-ES_tradnl" dirty="0"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p:cNvSpPr>
            <a:spLocks noGrp="1" noChangeArrowheads="1"/>
          </p:cNvSpPr>
          <p:nvPr>
            <p:ph type="sldNum" sz="quarter" idx="5"/>
          </p:nvPr>
        </p:nvSpPr>
        <p:spPr>
          <a:noFill/>
        </p:spPr>
        <p:txBody>
          <a:bodyPr/>
          <a:lstStyle/>
          <a:p>
            <a:fld id="{03B7914A-4331-4852-A959-AD705E1E042C}" type="slidenum">
              <a:rPr lang="es-ES"/>
              <a:pPr/>
              <a:t>5</a:t>
            </a:fld>
            <a:endParaRPr lang="es-ES" dirty="0"/>
          </a:p>
        </p:txBody>
      </p:sp>
      <p:sp>
        <p:nvSpPr>
          <p:cNvPr id="17411" name="Rectangle 2"/>
          <p:cNvSpPr>
            <a:spLocks noGrp="1" noRot="1" noChangeAspect="1" noChangeArrowheads="1" noTextEdit="1"/>
          </p:cNvSpPr>
          <p:nvPr>
            <p:ph type="sldImg"/>
          </p:nvPr>
        </p:nvSpPr>
        <p:spPr>
          <a:ln/>
        </p:spPr>
      </p:sp>
      <p:sp>
        <p:nvSpPr>
          <p:cNvPr id="17412" name="Rectangle 3"/>
          <p:cNvSpPr>
            <a:spLocks noGrp="1" noChangeArrowheads="1"/>
          </p:cNvSpPr>
          <p:nvPr>
            <p:ph type="body" idx="1"/>
          </p:nvPr>
        </p:nvSpPr>
        <p:spPr>
          <a:noFill/>
          <a:ln/>
        </p:spPr>
        <p:txBody>
          <a:bodyPr/>
          <a:lstStyle/>
          <a:p>
            <a:pPr eaLnBrk="1" hangingPunct="1"/>
            <a:endParaRPr lang="es-ES_tradnl" dirty="0"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a:spLocks noGrp="1" noChangeArrowheads="1"/>
          </p:cNvSpPr>
          <p:nvPr>
            <p:ph type="sldNum" sz="quarter" idx="5"/>
          </p:nvPr>
        </p:nvSpPr>
        <p:spPr>
          <a:noFill/>
        </p:spPr>
        <p:txBody>
          <a:bodyPr/>
          <a:lstStyle/>
          <a:p>
            <a:fld id="{CC235957-9805-48C4-973C-A235E7E2AF73}" type="slidenum">
              <a:rPr lang="es-ES"/>
              <a:pPr/>
              <a:t>6</a:t>
            </a:fld>
            <a:endParaRPr lang="es-ES" dirty="0"/>
          </a:p>
        </p:txBody>
      </p:sp>
      <p:sp>
        <p:nvSpPr>
          <p:cNvPr id="18435" name="Rectangle 2"/>
          <p:cNvSpPr>
            <a:spLocks noGrp="1" noRot="1" noChangeAspect="1" noChangeArrowheads="1" noTextEdit="1"/>
          </p:cNvSpPr>
          <p:nvPr>
            <p:ph type="sldImg"/>
          </p:nvPr>
        </p:nvSpPr>
        <p:spPr>
          <a:ln/>
        </p:spPr>
      </p:sp>
      <p:sp>
        <p:nvSpPr>
          <p:cNvPr id="18436" name="Rectangle 3"/>
          <p:cNvSpPr>
            <a:spLocks noGrp="1" noChangeArrowheads="1"/>
          </p:cNvSpPr>
          <p:nvPr>
            <p:ph type="body" idx="1"/>
          </p:nvPr>
        </p:nvSpPr>
        <p:spPr>
          <a:noFill/>
          <a:ln/>
        </p:spPr>
        <p:txBody>
          <a:bodyPr/>
          <a:lstStyle/>
          <a:p>
            <a:pPr eaLnBrk="1" hangingPunct="1"/>
            <a:endParaRPr lang="es-ES_tradnl" dirty="0"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7"/>
          <p:cNvSpPr>
            <a:spLocks noGrp="1" noChangeArrowheads="1"/>
          </p:cNvSpPr>
          <p:nvPr>
            <p:ph type="sldNum" sz="quarter" idx="5"/>
          </p:nvPr>
        </p:nvSpPr>
        <p:spPr>
          <a:noFill/>
        </p:spPr>
        <p:txBody>
          <a:bodyPr/>
          <a:lstStyle/>
          <a:p>
            <a:fld id="{B85D2CDA-F78F-49C1-8B9A-9937B1723115}" type="slidenum">
              <a:rPr lang="es-ES"/>
              <a:pPr/>
              <a:t>9</a:t>
            </a:fld>
            <a:endParaRPr lang="es-ES" dirty="0"/>
          </a:p>
        </p:txBody>
      </p:sp>
      <p:sp>
        <p:nvSpPr>
          <p:cNvPr id="19459" name="Rectangle 2"/>
          <p:cNvSpPr>
            <a:spLocks noGrp="1" noRot="1" noChangeAspect="1" noChangeArrowheads="1" noTextEdit="1"/>
          </p:cNvSpPr>
          <p:nvPr>
            <p:ph type="sldImg"/>
          </p:nvPr>
        </p:nvSpPr>
        <p:spPr>
          <a:ln/>
        </p:spPr>
      </p:sp>
      <p:sp>
        <p:nvSpPr>
          <p:cNvPr id="19460" name="Rectangle 3"/>
          <p:cNvSpPr>
            <a:spLocks noGrp="1" noChangeArrowheads="1"/>
          </p:cNvSpPr>
          <p:nvPr>
            <p:ph type="body" idx="1"/>
          </p:nvPr>
        </p:nvSpPr>
        <p:spPr>
          <a:noFill/>
          <a:ln/>
        </p:spPr>
        <p:txBody>
          <a:bodyPr/>
          <a:lstStyle/>
          <a:p>
            <a:pPr eaLnBrk="1" hangingPunct="1"/>
            <a:endParaRPr lang="es-ES_tradnl" dirty="0"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1295400" y="2209800"/>
            <a:ext cx="7162800" cy="1143000"/>
          </a:xfrm>
        </p:spPr>
        <p:txBody>
          <a:bodyPr/>
          <a:lstStyle>
            <a:lvl1pPr>
              <a:defRPr sz="4400"/>
            </a:lvl1pPr>
          </a:lstStyle>
          <a:p>
            <a:r>
              <a:rPr lang="en-GB"/>
              <a:t>Haga clic para modificar estilo de título</a:t>
            </a:r>
          </a:p>
        </p:txBody>
      </p:sp>
      <p:sp>
        <p:nvSpPr>
          <p:cNvPr id="3075" name="Rectangle 3"/>
          <p:cNvSpPr>
            <a:spLocks noGrp="1" noChangeArrowheads="1"/>
          </p:cNvSpPr>
          <p:nvPr>
            <p:ph type="subTitle" idx="1"/>
          </p:nvPr>
        </p:nvSpPr>
        <p:spPr>
          <a:xfrm>
            <a:off x="1524000" y="3505200"/>
            <a:ext cx="6400800" cy="1066800"/>
          </a:xfrm>
        </p:spPr>
        <p:txBody>
          <a:bodyPr/>
          <a:lstStyle>
            <a:lvl1pPr marL="0" indent="0" algn="ctr">
              <a:buFontTx/>
              <a:buNone/>
              <a:defRPr b="1"/>
            </a:lvl1pPr>
          </a:lstStyle>
          <a:p>
            <a:r>
              <a:rPr lang="en-GB"/>
              <a:t>Haga clic para modificar el estilo de subtítulo</a:t>
            </a:r>
          </a:p>
        </p:txBody>
      </p:sp>
      <p:sp>
        <p:nvSpPr>
          <p:cNvPr id="4" name="Rectangle 4"/>
          <p:cNvSpPr>
            <a:spLocks noGrp="1" noChangeArrowheads="1"/>
          </p:cNvSpPr>
          <p:nvPr>
            <p:ph type="dt" sz="half" idx="10"/>
          </p:nvPr>
        </p:nvSpPr>
        <p:spPr>
          <a:xfrm>
            <a:off x="685800" y="6096000"/>
            <a:ext cx="1905000" cy="381000"/>
          </a:xfrm>
        </p:spPr>
        <p:txBody>
          <a:bodyPr/>
          <a:lstStyle>
            <a:lvl1pPr>
              <a:defRPr smtClean="0"/>
            </a:lvl1pPr>
          </a:lstStyle>
          <a:p>
            <a:pPr>
              <a:defRPr/>
            </a:pPr>
            <a:endParaRPr lang="en-GB" dirty="0"/>
          </a:p>
        </p:txBody>
      </p:sp>
      <p:sp>
        <p:nvSpPr>
          <p:cNvPr id="5" name="Rectangle 5"/>
          <p:cNvSpPr>
            <a:spLocks noGrp="1" noChangeArrowheads="1"/>
          </p:cNvSpPr>
          <p:nvPr>
            <p:ph type="ftr" sz="quarter" idx="11"/>
          </p:nvPr>
        </p:nvSpPr>
        <p:spPr>
          <a:xfrm>
            <a:off x="3124200" y="6096000"/>
            <a:ext cx="2895600" cy="381000"/>
          </a:xfrm>
        </p:spPr>
        <p:txBody>
          <a:bodyPr/>
          <a:lstStyle>
            <a:lvl1pPr>
              <a:defRPr smtClean="0"/>
            </a:lvl1pPr>
          </a:lstStyle>
          <a:p>
            <a:pPr>
              <a:defRPr/>
            </a:pPr>
            <a:endParaRPr lang="en-GB" dirty="0"/>
          </a:p>
        </p:txBody>
      </p:sp>
      <p:sp>
        <p:nvSpPr>
          <p:cNvPr id="6" name="Rectangle 6"/>
          <p:cNvSpPr>
            <a:spLocks noGrp="1" noChangeArrowheads="1"/>
          </p:cNvSpPr>
          <p:nvPr>
            <p:ph type="sldNum" sz="quarter" idx="12"/>
          </p:nvPr>
        </p:nvSpPr>
        <p:spPr>
          <a:xfrm>
            <a:off x="6553200" y="6096000"/>
            <a:ext cx="1905000" cy="381000"/>
          </a:xfrm>
        </p:spPr>
        <p:txBody>
          <a:bodyPr/>
          <a:lstStyle>
            <a:lvl1pPr>
              <a:defRPr smtClean="0"/>
            </a:lvl1pPr>
          </a:lstStyle>
          <a:p>
            <a:pPr>
              <a:defRPr/>
            </a:pPr>
            <a:fld id="{7FF4232D-A12B-4837-8B07-C9AEB3714081}" type="slidenum">
              <a:rPr lang="en-GB"/>
              <a:pPr>
                <a:defRPr/>
              </a:pPr>
              <a:t>‹Nº›</a:t>
            </a:fld>
            <a:endParaRPr lang="en-GB" dirty="0"/>
          </a:p>
        </p:txBody>
      </p:sp>
    </p:spTree>
  </p:cSld>
  <p:clrMapOvr>
    <a:masterClrMapping/>
  </p:clrMapOvr>
  <p:transition advTm="15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Rectangle 4"/>
          <p:cNvSpPr>
            <a:spLocks noGrp="1" noChangeArrowheads="1"/>
          </p:cNvSpPr>
          <p:nvPr>
            <p:ph type="dt" sz="half" idx="10"/>
          </p:nvPr>
        </p:nvSpPr>
        <p:spPr>
          <a:ln/>
        </p:spPr>
        <p:txBody>
          <a:bodyPr/>
          <a:lstStyle>
            <a:lvl1pPr>
              <a:defRPr/>
            </a:lvl1pPr>
          </a:lstStyle>
          <a:p>
            <a:pPr>
              <a:defRPr/>
            </a:pPr>
            <a:endParaRPr lang="en-GB"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GB" dirty="0"/>
          </a:p>
        </p:txBody>
      </p:sp>
      <p:sp>
        <p:nvSpPr>
          <p:cNvPr id="6" name="Rectangle 6"/>
          <p:cNvSpPr>
            <a:spLocks noGrp="1" noChangeArrowheads="1"/>
          </p:cNvSpPr>
          <p:nvPr>
            <p:ph type="sldNum" sz="quarter" idx="12"/>
          </p:nvPr>
        </p:nvSpPr>
        <p:spPr>
          <a:ln/>
        </p:spPr>
        <p:txBody>
          <a:bodyPr/>
          <a:lstStyle>
            <a:lvl1pPr>
              <a:defRPr/>
            </a:lvl1pPr>
          </a:lstStyle>
          <a:p>
            <a:pPr>
              <a:defRPr/>
            </a:pPr>
            <a:fld id="{4B0DD028-4D1A-4226-B2D1-47C8A1E32997}" type="slidenum">
              <a:rPr lang="en-GB"/>
              <a:pPr>
                <a:defRPr/>
              </a:pPr>
              <a:t>‹Nº›</a:t>
            </a:fld>
            <a:endParaRPr lang="en-GB" dirty="0"/>
          </a:p>
        </p:txBody>
      </p:sp>
    </p:spTree>
  </p:cSld>
  <p:clrMapOvr>
    <a:masterClrMapping/>
  </p:clrMapOvr>
  <p:transition advTm="15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MX"/>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en-GB"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GB" dirty="0"/>
          </a:p>
        </p:txBody>
      </p:sp>
      <p:sp>
        <p:nvSpPr>
          <p:cNvPr id="6" name="Rectangle 6"/>
          <p:cNvSpPr>
            <a:spLocks noGrp="1" noChangeArrowheads="1"/>
          </p:cNvSpPr>
          <p:nvPr>
            <p:ph type="sldNum" sz="quarter" idx="12"/>
          </p:nvPr>
        </p:nvSpPr>
        <p:spPr>
          <a:ln/>
        </p:spPr>
        <p:txBody>
          <a:bodyPr/>
          <a:lstStyle>
            <a:lvl1pPr>
              <a:defRPr/>
            </a:lvl1pPr>
          </a:lstStyle>
          <a:p>
            <a:pPr>
              <a:defRPr/>
            </a:pPr>
            <a:fld id="{4A0AD01C-D503-4C52-9982-0E0C087410A0}" type="slidenum">
              <a:rPr lang="en-GB"/>
              <a:pPr>
                <a:defRPr/>
              </a:pPr>
              <a:t>‹Nº›</a:t>
            </a:fld>
            <a:endParaRPr lang="en-GB" dirty="0"/>
          </a:p>
        </p:txBody>
      </p:sp>
    </p:spTree>
  </p:cSld>
  <p:clrMapOvr>
    <a:masterClrMapping/>
  </p:clrMapOvr>
  <p:transition advTm="15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contenido"/>
          <p:cNvSpPr>
            <a:spLocks noGrp="1"/>
          </p:cNvSpPr>
          <p:nvPr>
            <p:ph sz="half" idx="1"/>
          </p:nvPr>
        </p:nvSpPr>
        <p:spPr>
          <a:xfrm>
            <a:off x="1219200" y="2286000"/>
            <a:ext cx="3771900" cy="3962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contenido"/>
          <p:cNvSpPr>
            <a:spLocks noGrp="1"/>
          </p:cNvSpPr>
          <p:nvPr>
            <p:ph sz="half" idx="2"/>
          </p:nvPr>
        </p:nvSpPr>
        <p:spPr>
          <a:xfrm>
            <a:off x="5143500" y="2286000"/>
            <a:ext cx="3771900" cy="3962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Rectangle 4"/>
          <p:cNvSpPr>
            <a:spLocks noGrp="1" noChangeArrowheads="1"/>
          </p:cNvSpPr>
          <p:nvPr>
            <p:ph type="dt" sz="half" idx="10"/>
          </p:nvPr>
        </p:nvSpPr>
        <p:spPr>
          <a:ln/>
        </p:spPr>
        <p:txBody>
          <a:bodyPr/>
          <a:lstStyle>
            <a:lvl1pPr>
              <a:defRPr/>
            </a:lvl1pPr>
          </a:lstStyle>
          <a:p>
            <a:pPr>
              <a:defRPr/>
            </a:pPr>
            <a:endParaRPr lang="en-GB" dirty="0"/>
          </a:p>
        </p:txBody>
      </p:sp>
      <p:sp>
        <p:nvSpPr>
          <p:cNvPr id="6" name="Rectangle 5"/>
          <p:cNvSpPr>
            <a:spLocks noGrp="1" noChangeArrowheads="1"/>
          </p:cNvSpPr>
          <p:nvPr>
            <p:ph type="ftr" sz="quarter" idx="11"/>
          </p:nvPr>
        </p:nvSpPr>
        <p:spPr>
          <a:ln/>
        </p:spPr>
        <p:txBody>
          <a:bodyPr/>
          <a:lstStyle>
            <a:lvl1pPr>
              <a:defRPr/>
            </a:lvl1pPr>
          </a:lstStyle>
          <a:p>
            <a:pPr>
              <a:defRPr/>
            </a:pPr>
            <a:endParaRPr lang="en-GB" dirty="0"/>
          </a:p>
        </p:txBody>
      </p:sp>
      <p:sp>
        <p:nvSpPr>
          <p:cNvPr id="7" name="Rectangle 6"/>
          <p:cNvSpPr>
            <a:spLocks noGrp="1" noChangeArrowheads="1"/>
          </p:cNvSpPr>
          <p:nvPr>
            <p:ph type="sldNum" sz="quarter" idx="12"/>
          </p:nvPr>
        </p:nvSpPr>
        <p:spPr>
          <a:ln/>
        </p:spPr>
        <p:txBody>
          <a:bodyPr/>
          <a:lstStyle>
            <a:lvl1pPr>
              <a:defRPr/>
            </a:lvl1pPr>
          </a:lstStyle>
          <a:p>
            <a:pPr>
              <a:defRPr/>
            </a:pPr>
            <a:fld id="{3593A937-C16F-4BE7-89EB-77B2FB6A5C24}" type="slidenum">
              <a:rPr lang="en-GB"/>
              <a:pPr>
                <a:defRPr/>
              </a:pPr>
              <a:t>‹Nº›</a:t>
            </a:fld>
            <a:endParaRPr lang="en-GB" dirty="0"/>
          </a:p>
        </p:txBody>
      </p:sp>
    </p:spTree>
  </p:cSld>
  <p:clrMapOvr>
    <a:masterClrMapping/>
  </p:clrMapOvr>
  <p:transition advTm="15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lvl1pPr>
              <a:defRPr/>
            </a:lvl1pPr>
          </a:lstStyle>
          <a:p>
            <a:r>
              <a:rPr lang="es-ES" smtClean="0"/>
              <a:t>Haga clic para modificar el estilo de título del patrón</a:t>
            </a:r>
            <a:endParaRPr lang="es-MX"/>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7" name="Rectangle 4"/>
          <p:cNvSpPr>
            <a:spLocks noGrp="1" noChangeArrowheads="1"/>
          </p:cNvSpPr>
          <p:nvPr>
            <p:ph type="dt" sz="half" idx="10"/>
          </p:nvPr>
        </p:nvSpPr>
        <p:spPr>
          <a:ln/>
        </p:spPr>
        <p:txBody>
          <a:bodyPr/>
          <a:lstStyle>
            <a:lvl1pPr>
              <a:defRPr/>
            </a:lvl1pPr>
          </a:lstStyle>
          <a:p>
            <a:pPr>
              <a:defRPr/>
            </a:pPr>
            <a:endParaRPr lang="en-GB" dirty="0"/>
          </a:p>
        </p:txBody>
      </p:sp>
      <p:sp>
        <p:nvSpPr>
          <p:cNvPr id="8" name="Rectangle 5"/>
          <p:cNvSpPr>
            <a:spLocks noGrp="1" noChangeArrowheads="1"/>
          </p:cNvSpPr>
          <p:nvPr>
            <p:ph type="ftr" sz="quarter" idx="11"/>
          </p:nvPr>
        </p:nvSpPr>
        <p:spPr>
          <a:ln/>
        </p:spPr>
        <p:txBody>
          <a:bodyPr/>
          <a:lstStyle>
            <a:lvl1pPr>
              <a:defRPr/>
            </a:lvl1pPr>
          </a:lstStyle>
          <a:p>
            <a:pPr>
              <a:defRPr/>
            </a:pPr>
            <a:endParaRPr lang="en-GB" dirty="0"/>
          </a:p>
        </p:txBody>
      </p:sp>
      <p:sp>
        <p:nvSpPr>
          <p:cNvPr id="9" name="Rectangle 6"/>
          <p:cNvSpPr>
            <a:spLocks noGrp="1" noChangeArrowheads="1"/>
          </p:cNvSpPr>
          <p:nvPr>
            <p:ph type="sldNum" sz="quarter" idx="12"/>
          </p:nvPr>
        </p:nvSpPr>
        <p:spPr>
          <a:ln/>
        </p:spPr>
        <p:txBody>
          <a:bodyPr/>
          <a:lstStyle>
            <a:lvl1pPr>
              <a:defRPr/>
            </a:lvl1pPr>
          </a:lstStyle>
          <a:p>
            <a:pPr>
              <a:defRPr/>
            </a:pPr>
            <a:fld id="{48BF48D5-88C7-4590-9620-6651A8115813}" type="slidenum">
              <a:rPr lang="en-GB"/>
              <a:pPr>
                <a:defRPr/>
              </a:pPr>
              <a:t>‹Nº›</a:t>
            </a:fld>
            <a:endParaRPr lang="en-GB" dirty="0"/>
          </a:p>
        </p:txBody>
      </p:sp>
    </p:spTree>
  </p:cSld>
  <p:clrMapOvr>
    <a:masterClrMapping/>
  </p:clrMapOvr>
  <p:transition advTm="15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Rectangle 4"/>
          <p:cNvSpPr>
            <a:spLocks noGrp="1" noChangeArrowheads="1"/>
          </p:cNvSpPr>
          <p:nvPr>
            <p:ph type="dt" sz="half" idx="10"/>
          </p:nvPr>
        </p:nvSpPr>
        <p:spPr>
          <a:ln/>
        </p:spPr>
        <p:txBody>
          <a:bodyPr/>
          <a:lstStyle>
            <a:lvl1pPr>
              <a:defRPr/>
            </a:lvl1pPr>
          </a:lstStyle>
          <a:p>
            <a:pPr>
              <a:defRPr/>
            </a:pPr>
            <a:endParaRPr lang="en-GB" dirty="0"/>
          </a:p>
        </p:txBody>
      </p:sp>
      <p:sp>
        <p:nvSpPr>
          <p:cNvPr id="4" name="Rectangle 5"/>
          <p:cNvSpPr>
            <a:spLocks noGrp="1" noChangeArrowheads="1"/>
          </p:cNvSpPr>
          <p:nvPr>
            <p:ph type="ftr" sz="quarter" idx="11"/>
          </p:nvPr>
        </p:nvSpPr>
        <p:spPr>
          <a:ln/>
        </p:spPr>
        <p:txBody>
          <a:bodyPr/>
          <a:lstStyle>
            <a:lvl1pPr>
              <a:defRPr/>
            </a:lvl1pPr>
          </a:lstStyle>
          <a:p>
            <a:pPr>
              <a:defRPr/>
            </a:pPr>
            <a:endParaRPr lang="en-GB" dirty="0"/>
          </a:p>
        </p:txBody>
      </p:sp>
      <p:sp>
        <p:nvSpPr>
          <p:cNvPr id="5" name="Rectangle 6"/>
          <p:cNvSpPr>
            <a:spLocks noGrp="1" noChangeArrowheads="1"/>
          </p:cNvSpPr>
          <p:nvPr>
            <p:ph type="sldNum" sz="quarter" idx="12"/>
          </p:nvPr>
        </p:nvSpPr>
        <p:spPr>
          <a:ln/>
        </p:spPr>
        <p:txBody>
          <a:bodyPr/>
          <a:lstStyle>
            <a:lvl1pPr>
              <a:defRPr/>
            </a:lvl1pPr>
          </a:lstStyle>
          <a:p>
            <a:pPr>
              <a:defRPr/>
            </a:pPr>
            <a:fld id="{07F17348-3BD8-4687-B92E-39B8258B0B48}" type="slidenum">
              <a:rPr lang="en-GB"/>
              <a:pPr>
                <a:defRPr/>
              </a:pPr>
              <a:t>‹Nº›</a:t>
            </a:fld>
            <a:endParaRPr lang="en-GB" dirty="0"/>
          </a:p>
        </p:txBody>
      </p:sp>
    </p:spTree>
  </p:cSld>
  <p:clrMapOvr>
    <a:masterClrMapping/>
  </p:clrMapOvr>
  <p:transition advTm="15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GB" dirty="0"/>
          </a:p>
        </p:txBody>
      </p:sp>
      <p:sp>
        <p:nvSpPr>
          <p:cNvPr id="3" name="Rectangle 5"/>
          <p:cNvSpPr>
            <a:spLocks noGrp="1" noChangeArrowheads="1"/>
          </p:cNvSpPr>
          <p:nvPr>
            <p:ph type="ftr" sz="quarter" idx="11"/>
          </p:nvPr>
        </p:nvSpPr>
        <p:spPr>
          <a:ln/>
        </p:spPr>
        <p:txBody>
          <a:bodyPr/>
          <a:lstStyle>
            <a:lvl1pPr>
              <a:defRPr/>
            </a:lvl1pPr>
          </a:lstStyle>
          <a:p>
            <a:pPr>
              <a:defRPr/>
            </a:pPr>
            <a:endParaRPr lang="en-GB" dirty="0"/>
          </a:p>
        </p:txBody>
      </p:sp>
      <p:sp>
        <p:nvSpPr>
          <p:cNvPr id="4" name="Rectangle 6"/>
          <p:cNvSpPr>
            <a:spLocks noGrp="1" noChangeArrowheads="1"/>
          </p:cNvSpPr>
          <p:nvPr>
            <p:ph type="sldNum" sz="quarter" idx="12"/>
          </p:nvPr>
        </p:nvSpPr>
        <p:spPr>
          <a:ln/>
        </p:spPr>
        <p:txBody>
          <a:bodyPr/>
          <a:lstStyle>
            <a:lvl1pPr>
              <a:defRPr/>
            </a:lvl1pPr>
          </a:lstStyle>
          <a:p>
            <a:pPr>
              <a:defRPr/>
            </a:pPr>
            <a:fld id="{50C31699-D56A-446A-87B1-3CD78D3683C4}" type="slidenum">
              <a:rPr lang="en-GB"/>
              <a:pPr>
                <a:defRPr/>
              </a:pPr>
              <a:t>‹Nº›</a:t>
            </a:fld>
            <a:endParaRPr lang="en-GB" dirty="0"/>
          </a:p>
        </p:txBody>
      </p:sp>
    </p:spTree>
  </p:cSld>
  <p:clrMapOvr>
    <a:masterClrMapping/>
  </p:clrMapOvr>
  <p:transition advTm="15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MX"/>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n-GB" dirty="0"/>
          </a:p>
        </p:txBody>
      </p:sp>
      <p:sp>
        <p:nvSpPr>
          <p:cNvPr id="6" name="Rectangle 5"/>
          <p:cNvSpPr>
            <a:spLocks noGrp="1" noChangeArrowheads="1"/>
          </p:cNvSpPr>
          <p:nvPr>
            <p:ph type="ftr" sz="quarter" idx="11"/>
          </p:nvPr>
        </p:nvSpPr>
        <p:spPr>
          <a:ln/>
        </p:spPr>
        <p:txBody>
          <a:bodyPr/>
          <a:lstStyle>
            <a:lvl1pPr>
              <a:defRPr/>
            </a:lvl1pPr>
          </a:lstStyle>
          <a:p>
            <a:pPr>
              <a:defRPr/>
            </a:pPr>
            <a:endParaRPr lang="en-GB" dirty="0"/>
          </a:p>
        </p:txBody>
      </p:sp>
      <p:sp>
        <p:nvSpPr>
          <p:cNvPr id="7" name="Rectangle 6"/>
          <p:cNvSpPr>
            <a:spLocks noGrp="1" noChangeArrowheads="1"/>
          </p:cNvSpPr>
          <p:nvPr>
            <p:ph type="sldNum" sz="quarter" idx="12"/>
          </p:nvPr>
        </p:nvSpPr>
        <p:spPr>
          <a:ln/>
        </p:spPr>
        <p:txBody>
          <a:bodyPr/>
          <a:lstStyle>
            <a:lvl1pPr>
              <a:defRPr/>
            </a:lvl1pPr>
          </a:lstStyle>
          <a:p>
            <a:pPr>
              <a:defRPr/>
            </a:pPr>
            <a:fld id="{AA3B9AC8-A795-4185-A88F-BB7BEF6F3403}" type="slidenum">
              <a:rPr lang="en-GB"/>
              <a:pPr>
                <a:defRPr/>
              </a:pPr>
              <a:t>‹Nº›</a:t>
            </a:fld>
            <a:endParaRPr lang="en-GB" dirty="0"/>
          </a:p>
        </p:txBody>
      </p:sp>
    </p:spTree>
  </p:cSld>
  <p:clrMapOvr>
    <a:masterClrMapping/>
  </p:clrMapOvr>
  <p:transition advTm="15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MX"/>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MX" noProof="0" dirty="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n-GB" dirty="0"/>
          </a:p>
        </p:txBody>
      </p:sp>
      <p:sp>
        <p:nvSpPr>
          <p:cNvPr id="6" name="Rectangle 5"/>
          <p:cNvSpPr>
            <a:spLocks noGrp="1" noChangeArrowheads="1"/>
          </p:cNvSpPr>
          <p:nvPr>
            <p:ph type="ftr" sz="quarter" idx="11"/>
          </p:nvPr>
        </p:nvSpPr>
        <p:spPr>
          <a:ln/>
        </p:spPr>
        <p:txBody>
          <a:bodyPr/>
          <a:lstStyle>
            <a:lvl1pPr>
              <a:defRPr/>
            </a:lvl1pPr>
          </a:lstStyle>
          <a:p>
            <a:pPr>
              <a:defRPr/>
            </a:pPr>
            <a:endParaRPr lang="en-GB" dirty="0"/>
          </a:p>
        </p:txBody>
      </p:sp>
      <p:sp>
        <p:nvSpPr>
          <p:cNvPr id="7" name="Rectangle 6"/>
          <p:cNvSpPr>
            <a:spLocks noGrp="1" noChangeArrowheads="1"/>
          </p:cNvSpPr>
          <p:nvPr>
            <p:ph type="sldNum" sz="quarter" idx="12"/>
          </p:nvPr>
        </p:nvSpPr>
        <p:spPr>
          <a:ln/>
        </p:spPr>
        <p:txBody>
          <a:bodyPr/>
          <a:lstStyle>
            <a:lvl1pPr>
              <a:defRPr/>
            </a:lvl1pPr>
          </a:lstStyle>
          <a:p>
            <a:pPr>
              <a:defRPr/>
            </a:pPr>
            <a:fld id="{D112F849-8C64-463A-B6CB-58B5B89B4C23}" type="slidenum">
              <a:rPr lang="en-GB"/>
              <a:pPr>
                <a:defRPr/>
              </a:pPr>
              <a:t>‹Nº›</a:t>
            </a:fld>
            <a:endParaRPr lang="en-GB" dirty="0"/>
          </a:p>
        </p:txBody>
      </p:sp>
    </p:spTree>
  </p:cSld>
  <p:clrMapOvr>
    <a:masterClrMapping/>
  </p:clrMapOvr>
  <p:transition advTm="15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Rectangle 4"/>
          <p:cNvSpPr>
            <a:spLocks noGrp="1" noChangeArrowheads="1"/>
          </p:cNvSpPr>
          <p:nvPr>
            <p:ph type="dt" sz="half" idx="10"/>
          </p:nvPr>
        </p:nvSpPr>
        <p:spPr>
          <a:ln/>
        </p:spPr>
        <p:txBody>
          <a:bodyPr/>
          <a:lstStyle>
            <a:lvl1pPr>
              <a:defRPr/>
            </a:lvl1pPr>
          </a:lstStyle>
          <a:p>
            <a:pPr>
              <a:defRPr/>
            </a:pPr>
            <a:endParaRPr lang="en-GB"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GB" dirty="0"/>
          </a:p>
        </p:txBody>
      </p:sp>
      <p:sp>
        <p:nvSpPr>
          <p:cNvPr id="6" name="Rectangle 6"/>
          <p:cNvSpPr>
            <a:spLocks noGrp="1" noChangeArrowheads="1"/>
          </p:cNvSpPr>
          <p:nvPr>
            <p:ph type="sldNum" sz="quarter" idx="12"/>
          </p:nvPr>
        </p:nvSpPr>
        <p:spPr>
          <a:ln/>
        </p:spPr>
        <p:txBody>
          <a:bodyPr/>
          <a:lstStyle>
            <a:lvl1pPr>
              <a:defRPr/>
            </a:lvl1pPr>
          </a:lstStyle>
          <a:p>
            <a:pPr>
              <a:defRPr/>
            </a:pPr>
            <a:fld id="{E535549B-169F-4AF3-AB08-DED5A9A7A265}" type="slidenum">
              <a:rPr lang="en-GB"/>
              <a:pPr>
                <a:defRPr/>
              </a:pPr>
              <a:t>‹Nº›</a:t>
            </a:fld>
            <a:endParaRPr lang="en-GB" dirty="0"/>
          </a:p>
        </p:txBody>
      </p:sp>
    </p:spTree>
  </p:cSld>
  <p:clrMapOvr>
    <a:masterClrMapping/>
  </p:clrMapOvr>
  <p:transition advTm="15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991350" y="1295400"/>
            <a:ext cx="1924050" cy="4953000"/>
          </a:xfrm>
        </p:spPr>
        <p:txBody>
          <a:bodyPr vert="eaVert"/>
          <a:lstStyle/>
          <a:p>
            <a:r>
              <a:rPr lang="es-ES" smtClean="0"/>
              <a:t>Haga clic para modificar el estilo de título del patrón</a:t>
            </a:r>
            <a:endParaRPr lang="es-MX"/>
          </a:p>
        </p:txBody>
      </p:sp>
      <p:sp>
        <p:nvSpPr>
          <p:cNvPr id="3" name="2 Marcador de texto vertical"/>
          <p:cNvSpPr>
            <a:spLocks noGrp="1"/>
          </p:cNvSpPr>
          <p:nvPr>
            <p:ph type="body" orient="vert" idx="1"/>
          </p:nvPr>
        </p:nvSpPr>
        <p:spPr>
          <a:xfrm>
            <a:off x="1219200" y="1295400"/>
            <a:ext cx="5619750" cy="49530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Rectangle 4"/>
          <p:cNvSpPr>
            <a:spLocks noGrp="1" noChangeArrowheads="1"/>
          </p:cNvSpPr>
          <p:nvPr>
            <p:ph type="dt" sz="half" idx="10"/>
          </p:nvPr>
        </p:nvSpPr>
        <p:spPr>
          <a:ln/>
        </p:spPr>
        <p:txBody>
          <a:bodyPr/>
          <a:lstStyle>
            <a:lvl1pPr>
              <a:defRPr/>
            </a:lvl1pPr>
          </a:lstStyle>
          <a:p>
            <a:pPr>
              <a:defRPr/>
            </a:pPr>
            <a:endParaRPr lang="en-GB"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GB" dirty="0"/>
          </a:p>
        </p:txBody>
      </p:sp>
      <p:sp>
        <p:nvSpPr>
          <p:cNvPr id="6" name="Rectangle 6"/>
          <p:cNvSpPr>
            <a:spLocks noGrp="1" noChangeArrowheads="1"/>
          </p:cNvSpPr>
          <p:nvPr>
            <p:ph type="sldNum" sz="quarter" idx="12"/>
          </p:nvPr>
        </p:nvSpPr>
        <p:spPr>
          <a:ln/>
        </p:spPr>
        <p:txBody>
          <a:bodyPr/>
          <a:lstStyle>
            <a:lvl1pPr>
              <a:defRPr/>
            </a:lvl1pPr>
          </a:lstStyle>
          <a:p>
            <a:pPr>
              <a:defRPr/>
            </a:pPr>
            <a:fld id="{949FD236-56AC-4731-A7C7-B618C77E993E}" type="slidenum">
              <a:rPr lang="en-GB"/>
              <a:pPr>
                <a:defRPr/>
              </a:pPr>
              <a:t>‹Nº›</a:t>
            </a:fld>
            <a:endParaRPr lang="en-GB" dirty="0"/>
          </a:p>
        </p:txBody>
      </p:sp>
    </p:spTree>
  </p:cSld>
  <p:clrMapOvr>
    <a:masterClrMapping/>
  </p:clrMapOvr>
  <p:transition advTm="15000"/>
</p:sldLayout>
</file>

<file path=ppt/slideLayouts/slideLayout12.xml><?xml version="1.0" encoding="utf-8"?>
<p:sldLayout xmlns:a="http://schemas.openxmlformats.org/drawingml/2006/main" xmlns:r="http://schemas.openxmlformats.org/officeDocument/2006/relationships" xmlns:p="http://schemas.openxmlformats.org/presentationml/2006/main" type="clipArtAndTx" preserve="1">
  <p:cSld name="Título, imágenes prediseñadas y texto">
    <p:spTree>
      <p:nvGrpSpPr>
        <p:cNvPr id="1" name=""/>
        <p:cNvGrpSpPr/>
        <p:nvPr/>
      </p:nvGrpSpPr>
      <p:grpSpPr>
        <a:xfrm>
          <a:off x="0" y="0"/>
          <a:ext cx="0" cy="0"/>
          <a:chOff x="0" y="0"/>
          <a:chExt cx="0" cy="0"/>
        </a:xfrm>
      </p:grpSpPr>
      <p:sp>
        <p:nvSpPr>
          <p:cNvPr id="2" name="1 Título"/>
          <p:cNvSpPr>
            <a:spLocks noGrp="1"/>
          </p:cNvSpPr>
          <p:nvPr>
            <p:ph type="title"/>
          </p:nvPr>
        </p:nvSpPr>
        <p:spPr>
          <a:xfrm>
            <a:off x="1219200" y="1295400"/>
            <a:ext cx="7696200" cy="914400"/>
          </a:xfrm>
        </p:spPr>
        <p:txBody>
          <a:bodyPr/>
          <a:lstStyle/>
          <a:p>
            <a:r>
              <a:rPr lang="es-ES" smtClean="0"/>
              <a:t>Haga clic para modificar el estilo de título del patrón</a:t>
            </a:r>
            <a:endParaRPr lang="es-MX"/>
          </a:p>
        </p:txBody>
      </p:sp>
      <p:sp>
        <p:nvSpPr>
          <p:cNvPr id="3" name="2 Marcador de imágenes prediseñadas"/>
          <p:cNvSpPr>
            <a:spLocks noGrp="1"/>
          </p:cNvSpPr>
          <p:nvPr>
            <p:ph type="clipArt" sz="half" idx="1"/>
          </p:nvPr>
        </p:nvSpPr>
        <p:spPr>
          <a:xfrm>
            <a:off x="1219200" y="2286000"/>
            <a:ext cx="3771900" cy="3962400"/>
          </a:xfrm>
        </p:spPr>
        <p:txBody>
          <a:bodyPr/>
          <a:lstStyle/>
          <a:p>
            <a:pPr lvl="0"/>
            <a:endParaRPr lang="es-MX" noProof="0" dirty="0" smtClean="0"/>
          </a:p>
        </p:txBody>
      </p:sp>
      <p:sp>
        <p:nvSpPr>
          <p:cNvPr id="4" name="3 Marcador de texto"/>
          <p:cNvSpPr>
            <a:spLocks noGrp="1"/>
          </p:cNvSpPr>
          <p:nvPr>
            <p:ph type="body" sz="half" idx="2"/>
          </p:nvPr>
        </p:nvSpPr>
        <p:spPr>
          <a:xfrm>
            <a:off x="5143500" y="2286000"/>
            <a:ext cx="3771900" cy="3962400"/>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Rectangle 4"/>
          <p:cNvSpPr>
            <a:spLocks noGrp="1" noChangeArrowheads="1"/>
          </p:cNvSpPr>
          <p:nvPr>
            <p:ph type="dt" sz="half" idx="10"/>
          </p:nvPr>
        </p:nvSpPr>
        <p:spPr>
          <a:ln/>
        </p:spPr>
        <p:txBody>
          <a:bodyPr/>
          <a:lstStyle>
            <a:lvl1pPr>
              <a:defRPr/>
            </a:lvl1pPr>
          </a:lstStyle>
          <a:p>
            <a:pPr>
              <a:defRPr/>
            </a:pPr>
            <a:endParaRPr lang="en-GB" dirty="0"/>
          </a:p>
        </p:txBody>
      </p:sp>
      <p:sp>
        <p:nvSpPr>
          <p:cNvPr id="6" name="Rectangle 5"/>
          <p:cNvSpPr>
            <a:spLocks noGrp="1" noChangeArrowheads="1"/>
          </p:cNvSpPr>
          <p:nvPr>
            <p:ph type="ftr" sz="quarter" idx="11"/>
          </p:nvPr>
        </p:nvSpPr>
        <p:spPr>
          <a:ln/>
        </p:spPr>
        <p:txBody>
          <a:bodyPr/>
          <a:lstStyle>
            <a:lvl1pPr>
              <a:defRPr/>
            </a:lvl1pPr>
          </a:lstStyle>
          <a:p>
            <a:pPr>
              <a:defRPr/>
            </a:pPr>
            <a:endParaRPr lang="en-GB" dirty="0"/>
          </a:p>
        </p:txBody>
      </p:sp>
      <p:sp>
        <p:nvSpPr>
          <p:cNvPr id="7" name="Rectangle 6"/>
          <p:cNvSpPr>
            <a:spLocks noGrp="1" noChangeArrowheads="1"/>
          </p:cNvSpPr>
          <p:nvPr>
            <p:ph type="sldNum" sz="quarter" idx="12"/>
          </p:nvPr>
        </p:nvSpPr>
        <p:spPr>
          <a:ln/>
        </p:spPr>
        <p:txBody>
          <a:bodyPr/>
          <a:lstStyle>
            <a:lvl1pPr>
              <a:defRPr/>
            </a:lvl1pPr>
          </a:lstStyle>
          <a:p>
            <a:pPr>
              <a:defRPr/>
            </a:pPr>
            <a:fld id="{8C3DD528-80BE-4339-8792-2EBBCE5CDDA3}" type="slidenum">
              <a:rPr lang="en-GB"/>
              <a:pPr>
                <a:defRPr/>
              </a:pPr>
              <a:t>‹Nº›</a:t>
            </a:fld>
            <a:endParaRPr lang="en-GB" dirty="0"/>
          </a:p>
        </p:txBody>
      </p:sp>
    </p:spTree>
  </p:cSld>
  <p:clrMapOvr>
    <a:masterClrMapping/>
  </p:clrMapOvr>
  <p:transition advTm="15000"/>
</p:sldLayout>
</file>

<file path=ppt/slideLayouts/slideLayout13.xml><?xml version="1.0" encoding="utf-8"?>
<p:sldLayout xmlns:a="http://schemas.openxmlformats.org/drawingml/2006/main" xmlns:r="http://schemas.openxmlformats.org/officeDocument/2006/relationships" xmlns:p="http://schemas.openxmlformats.org/presentationml/2006/main" type="tbl" preserve="1">
  <p:cSld name="Título y tabla">
    <p:spTree>
      <p:nvGrpSpPr>
        <p:cNvPr id="1" name=""/>
        <p:cNvGrpSpPr/>
        <p:nvPr/>
      </p:nvGrpSpPr>
      <p:grpSpPr>
        <a:xfrm>
          <a:off x="0" y="0"/>
          <a:ext cx="0" cy="0"/>
          <a:chOff x="0" y="0"/>
          <a:chExt cx="0" cy="0"/>
        </a:xfrm>
      </p:grpSpPr>
      <p:sp>
        <p:nvSpPr>
          <p:cNvPr id="2" name="1 Título"/>
          <p:cNvSpPr>
            <a:spLocks noGrp="1"/>
          </p:cNvSpPr>
          <p:nvPr>
            <p:ph type="title"/>
          </p:nvPr>
        </p:nvSpPr>
        <p:spPr>
          <a:xfrm>
            <a:off x="1219200" y="1295400"/>
            <a:ext cx="7696200" cy="914400"/>
          </a:xfrm>
        </p:spPr>
        <p:txBody>
          <a:bodyPr/>
          <a:lstStyle/>
          <a:p>
            <a:r>
              <a:rPr lang="es-ES" smtClean="0"/>
              <a:t>Haga clic para modificar el estilo de título del patrón</a:t>
            </a:r>
            <a:endParaRPr lang="es-MX"/>
          </a:p>
        </p:txBody>
      </p:sp>
      <p:sp>
        <p:nvSpPr>
          <p:cNvPr id="3" name="2 Marcador de tabla"/>
          <p:cNvSpPr>
            <a:spLocks noGrp="1"/>
          </p:cNvSpPr>
          <p:nvPr>
            <p:ph type="tbl" idx="1"/>
          </p:nvPr>
        </p:nvSpPr>
        <p:spPr>
          <a:xfrm>
            <a:off x="1219200" y="2286000"/>
            <a:ext cx="7696200" cy="3962400"/>
          </a:xfrm>
        </p:spPr>
        <p:txBody>
          <a:bodyPr/>
          <a:lstStyle/>
          <a:p>
            <a:pPr lvl="0"/>
            <a:endParaRPr lang="es-MX" noProof="0" dirty="0" smtClean="0"/>
          </a:p>
        </p:txBody>
      </p:sp>
      <p:sp>
        <p:nvSpPr>
          <p:cNvPr id="4" name="Rectangle 4"/>
          <p:cNvSpPr>
            <a:spLocks noGrp="1" noChangeArrowheads="1"/>
          </p:cNvSpPr>
          <p:nvPr>
            <p:ph type="dt" sz="half" idx="10"/>
          </p:nvPr>
        </p:nvSpPr>
        <p:spPr>
          <a:ln/>
        </p:spPr>
        <p:txBody>
          <a:bodyPr/>
          <a:lstStyle>
            <a:lvl1pPr>
              <a:defRPr/>
            </a:lvl1pPr>
          </a:lstStyle>
          <a:p>
            <a:pPr>
              <a:defRPr/>
            </a:pPr>
            <a:endParaRPr lang="en-GB"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GB" dirty="0"/>
          </a:p>
        </p:txBody>
      </p:sp>
      <p:sp>
        <p:nvSpPr>
          <p:cNvPr id="6" name="Rectangle 6"/>
          <p:cNvSpPr>
            <a:spLocks noGrp="1" noChangeArrowheads="1"/>
          </p:cNvSpPr>
          <p:nvPr>
            <p:ph type="sldNum" sz="quarter" idx="12"/>
          </p:nvPr>
        </p:nvSpPr>
        <p:spPr>
          <a:ln/>
        </p:spPr>
        <p:txBody>
          <a:bodyPr/>
          <a:lstStyle>
            <a:lvl1pPr>
              <a:defRPr/>
            </a:lvl1pPr>
          </a:lstStyle>
          <a:p>
            <a:pPr>
              <a:defRPr/>
            </a:pPr>
            <a:fld id="{46B08D0B-A0A6-4CDA-B271-5B91C319EBB3}" type="slidenum">
              <a:rPr lang="en-GB"/>
              <a:pPr>
                <a:defRPr/>
              </a:pPr>
              <a:t>‹Nº›</a:t>
            </a:fld>
            <a:endParaRPr lang="en-GB" dirty="0"/>
          </a:p>
        </p:txBody>
      </p:sp>
    </p:spTree>
  </p:cSld>
  <p:clrMapOvr>
    <a:masterClrMapping/>
  </p:clrMapOvr>
  <p:transition advTm="15000"/>
</p:sldLayout>
</file>

<file path=ppt/slideLayouts/slideLayout14.xml><?xml version="1.0" encoding="utf-8"?>
<p:sldLayout xmlns:a="http://schemas.openxmlformats.org/drawingml/2006/main" xmlns:r="http://schemas.openxmlformats.org/officeDocument/2006/relationships" xmlns:p="http://schemas.openxmlformats.org/presentationml/2006/main" type="txAndClipArt" preserve="1">
  <p:cSld name="Título y texto e imágenes prediseñadas">
    <p:spTree>
      <p:nvGrpSpPr>
        <p:cNvPr id="1" name=""/>
        <p:cNvGrpSpPr/>
        <p:nvPr/>
      </p:nvGrpSpPr>
      <p:grpSpPr>
        <a:xfrm>
          <a:off x="0" y="0"/>
          <a:ext cx="0" cy="0"/>
          <a:chOff x="0" y="0"/>
          <a:chExt cx="0" cy="0"/>
        </a:xfrm>
      </p:grpSpPr>
      <p:sp>
        <p:nvSpPr>
          <p:cNvPr id="2" name="1 Título"/>
          <p:cNvSpPr>
            <a:spLocks noGrp="1"/>
          </p:cNvSpPr>
          <p:nvPr>
            <p:ph type="title"/>
          </p:nvPr>
        </p:nvSpPr>
        <p:spPr>
          <a:xfrm>
            <a:off x="1219200" y="1295400"/>
            <a:ext cx="7696200" cy="914400"/>
          </a:xfrm>
        </p:spPr>
        <p:txBody>
          <a:bodyPr/>
          <a:lstStyle/>
          <a:p>
            <a:r>
              <a:rPr lang="es-ES" smtClean="0"/>
              <a:t>Haga clic para modificar el estilo de título del patrón</a:t>
            </a:r>
            <a:endParaRPr lang="es-MX"/>
          </a:p>
        </p:txBody>
      </p:sp>
      <p:sp>
        <p:nvSpPr>
          <p:cNvPr id="3" name="2 Marcador de texto"/>
          <p:cNvSpPr>
            <a:spLocks noGrp="1"/>
          </p:cNvSpPr>
          <p:nvPr>
            <p:ph type="body" sz="half" idx="1"/>
          </p:nvPr>
        </p:nvSpPr>
        <p:spPr>
          <a:xfrm>
            <a:off x="1219200" y="2286000"/>
            <a:ext cx="3771900" cy="3962400"/>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imágenes prediseñadas"/>
          <p:cNvSpPr>
            <a:spLocks noGrp="1"/>
          </p:cNvSpPr>
          <p:nvPr>
            <p:ph type="clipArt" sz="half" idx="2"/>
          </p:nvPr>
        </p:nvSpPr>
        <p:spPr>
          <a:xfrm>
            <a:off x="5143500" y="2286000"/>
            <a:ext cx="3771900" cy="3962400"/>
          </a:xfrm>
        </p:spPr>
        <p:txBody>
          <a:bodyPr/>
          <a:lstStyle/>
          <a:p>
            <a:pPr lvl="0"/>
            <a:endParaRPr lang="es-MX" noProof="0" dirty="0" smtClean="0"/>
          </a:p>
        </p:txBody>
      </p:sp>
      <p:sp>
        <p:nvSpPr>
          <p:cNvPr id="5" name="Rectangle 4"/>
          <p:cNvSpPr>
            <a:spLocks noGrp="1" noChangeArrowheads="1"/>
          </p:cNvSpPr>
          <p:nvPr>
            <p:ph type="dt" sz="half" idx="10"/>
          </p:nvPr>
        </p:nvSpPr>
        <p:spPr>
          <a:ln/>
        </p:spPr>
        <p:txBody>
          <a:bodyPr/>
          <a:lstStyle>
            <a:lvl1pPr>
              <a:defRPr/>
            </a:lvl1pPr>
          </a:lstStyle>
          <a:p>
            <a:pPr>
              <a:defRPr/>
            </a:pPr>
            <a:endParaRPr lang="en-GB" dirty="0"/>
          </a:p>
        </p:txBody>
      </p:sp>
      <p:sp>
        <p:nvSpPr>
          <p:cNvPr id="6" name="Rectangle 5"/>
          <p:cNvSpPr>
            <a:spLocks noGrp="1" noChangeArrowheads="1"/>
          </p:cNvSpPr>
          <p:nvPr>
            <p:ph type="ftr" sz="quarter" idx="11"/>
          </p:nvPr>
        </p:nvSpPr>
        <p:spPr>
          <a:ln/>
        </p:spPr>
        <p:txBody>
          <a:bodyPr/>
          <a:lstStyle>
            <a:lvl1pPr>
              <a:defRPr/>
            </a:lvl1pPr>
          </a:lstStyle>
          <a:p>
            <a:pPr>
              <a:defRPr/>
            </a:pPr>
            <a:endParaRPr lang="en-GB" dirty="0"/>
          </a:p>
        </p:txBody>
      </p:sp>
      <p:sp>
        <p:nvSpPr>
          <p:cNvPr id="7" name="Rectangle 6"/>
          <p:cNvSpPr>
            <a:spLocks noGrp="1" noChangeArrowheads="1"/>
          </p:cNvSpPr>
          <p:nvPr>
            <p:ph type="sldNum" sz="quarter" idx="12"/>
          </p:nvPr>
        </p:nvSpPr>
        <p:spPr>
          <a:ln/>
        </p:spPr>
        <p:txBody>
          <a:bodyPr/>
          <a:lstStyle>
            <a:lvl1pPr>
              <a:defRPr/>
            </a:lvl1pPr>
          </a:lstStyle>
          <a:p>
            <a:pPr>
              <a:defRPr/>
            </a:pPr>
            <a:fld id="{4F2DB780-1D90-48FC-BE52-6266B7FFF411}" type="slidenum">
              <a:rPr lang="en-GB"/>
              <a:pPr>
                <a:defRPr/>
              </a:pPr>
              <a:t>‹Nº›</a:t>
            </a:fld>
            <a:endParaRPr lang="en-GB" dirty="0"/>
          </a:p>
        </p:txBody>
      </p:sp>
    </p:spTree>
  </p:cSld>
  <p:clrMapOvr>
    <a:masterClrMapping/>
  </p:clrMapOvr>
  <p:transition advTm="15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6"/>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219200" y="1295400"/>
            <a:ext cx="7696200" cy="9144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GB" smtClean="0"/>
              <a:t>Haga clic para modificar estilo de título</a:t>
            </a:r>
          </a:p>
        </p:txBody>
      </p:sp>
      <p:sp>
        <p:nvSpPr>
          <p:cNvPr id="1027" name="Rectangle 3"/>
          <p:cNvSpPr>
            <a:spLocks noGrp="1" noChangeArrowheads="1"/>
          </p:cNvSpPr>
          <p:nvPr>
            <p:ph type="body" idx="1"/>
          </p:nvPr>
        </p:nvSpPr>
        <p:spPr bwMode="auto">
          <a:xfrm>
            <a:off x="1219200" y="2286000"/>
            <a:ext cx="7696200" cy="39624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GB" smtClean="0"/>
              <a:t>Haga clic para modificar estilos de título</a:t>
            </a:r>
          </a:p>
          <a:p>
            <a:pPr lvl="1"/>
            <a:r>
              <a:rPr lang="en-GB" smtClean="0"/>
              <a:t>Segundo nivel</a:t>
            </a:r>
          </a:p>
          <a:p>
            <a:pPr lvl="2"/>
            <a:r>
              <a:rPr lang="en-GB" smtClean="0"/>
              <a:t>Tercer nivel</a:t>
            </a:r>
          </a:p>
          <a:p>
            <a:pPr lvl="3"/>
            <a:r>
              <a:rPr lang="en-GB" smtClean="0"/>
              <a:t>Cuarto nivel</a:t>
            </a:r>
          </a:p>
          <a:p>
            <a:pPr lvl="4"/>
            <a:r>
              <a:rPr lang="en-GB" smtClean="0"/>
              <a:t>Quinto nivel</a:t>
            </a:r>
          </a:p>
        </p:txBody>
      </p:sp>
      <p:sp>
        <p:nvSpPr>
          <p:cNvPr id="1028" name="Rectangle 4"/>
          <p:cNvSpPr>
            <a:spLocks noGrp="1" noChangeArrowheads="1"/>
          </p:cNvSpPr>
          <p:nvPr>
            <p:ph type="dt" sz="half" idx="2"/>
          </p:nvPr>
        </p:nvSpPr>
        <p:spPr bwMode="auto">
          <a:xfrm>
            <a:off x="304800" y="6324600"/>
            <a:ext cx="1905000" cy="3810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000" smtClean="0"/>
            </a:lvl1pPr>
          </a:lstStyle>
          <a:p>
            <a:pPr>
              <a:defRPr/>
            </a:pPr>
            <a:endParaRPr lang="en-GB" dirty="0"/>
          </a:p>
        </p:txBody>
      </p:sp>
      <p:sp>
        <p:nvSpPr>
          <p:cNvPr id="1029" name="Rectangle 5"/>
          <p:cNvSpPr>
            <a:spLocks noGrp="1" noChangeArrowheads="1"/>
          </p:cNvSpPr>
          <p:nvPr>
            <p:ph type="ftr" sz="quarter" idx="3"/>
          </p:nvPr>
        </p:nvSpPr>
        <p:spPr bwMode="auto">
          <a:xfrm>
            <a:off x="3200400" y="6324600"/>
            <a:ext cx="2895600" cy="3810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000" smtClean="0"/>
            </a:lvl1pPr>
          </a:lstStyle>
          <a:p>
            <a:pPr>
              <a:defRPr/>
            </a:pPr>
            <a:endParaRPr lang="en-GB" dirty="0"/>
          </a:p>
        </p:txBody>
      </p:sp>
      <p:sp>
        <p:nvSpPr>
          <p:cNvPr id="1030" name="Rectangle 6"/>
          <p:cNvSpPr>
            <a:spLocks noGrp="1" noChangeArrowheads="1"/>
          </p:cNvSpPr>
          <p:nvPr>
            <p:ph type="sldNum" sz="quarter" idx="4"/>
          </p:nvPr>
        </p:nvSpPr>
        <p:spPr bwMode="auto">
          <a:xfrm>
            <a:off x="7010400" y="6324600"/>
            <a:ext cx="1905000" cy="3810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000" smtClean="0"/>
            </a:lvl1pPr>
          </a:lstStyle>
          <a:p>
            <a:pPr>
              <a:defRPr/>
            </a:pPr>
            <a:fld id="{475F0AB4-5F88-4EC8-A98B-CD5B48F9D2A3}" type="slidenum">
              <a:rPr lang="en-GB"/>
              <a:pPr>
                <a:defRPr/>
              </a:pPr>
              <a:t>‹Nº›</a:t>
            </a:fld>
            <a:endParaRPr lang="en-GB" dirty="0"/>
          </a:p>
        </p:txBody>
      </p:sp>
    </p:spTree>
  </p:cSld>
  <p:clrMap bg1="dk2" tx1="lt1" bg2="dk1" tx2="lt2" accent1="accent1" accent2="accent2" accent3="accent3" accent4="accent4" accent5="accent5" accent6="accent6" hlink="hlink" folHlink="folHlink"/>
  <p:sldLayoutIdLst>
    <p:sldLayoutId id="2147483677"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 id="2147483674" r:id="rId12"/>
    <p:sldLayoutId id="2147483675" r:id="rId13"/>
    <p:sldLayoutId id="2147483676" r:id="rId14"/>
  </p:sldLayoutIdLst>
  <p:transition advTm="15000"/>
  <p:txStyles>
    <p:titleStyle>
      <a:lvl1pPr algn="l" rtl="0" eaLnBrk="0" fontAlgn="base" hangingPunct="0">
        <a:spcBef>
          <a:spcPct val="0"/>
        </a:spcBef>
        <a:spcAft>
          <a:spcPct val="0"/>
        </a:spcAft>
        <a:defRPr sz="4000">
          <a:solidFill>
            <a:schemeClr val="tx2"/>
          </a:solidFill>
          <a:latin typeface="+mj-lt"/>
          <a:ea typeface="+mj-ea"/>
          <a:cs typeface="+mj-cs"/>
        </a:defRPr>
      </a:lvl1pPr>
      <a:lvl2pPr algn="l" rtl="0" eaLnBrk="0" fontAlgn="base" hangingPunct="0">
        <a:spcBef>
          <a:spcPct val="0"/>
        </a:spcBef>
        <a:spcAft>
          <a:spcPct val="0"/>
        </a:spcAft>
        <a:defRPr sz="4000">
          <a:solidFill>
            <a:schemeClr val="tx2"/>
          </a:solidFill>
          <a:latin typeface="Arial Black" pitchFamily="34" charset="0"/>
        </a:defRPr>
      </a:lvl2pPr>
      <a:lvl3pPr algn="l" rtl="0" eaLnBrk="0" fontAlgn="base" hangingPunct="0">
        <a:spcBef>
          <a:spcPct val="0"/>
        </a:spcBef>
        <a:spcAft>
          <a:spcPct val="0"/>
        </a:spcAft>
        <a:defRPr sz="4000">
          <a:solidFill>
            <a:schemeClr val="tx2"/>
          </a:solidFill>
          <a:latin typeface="Arial Black" pitchFamily="34" charset="0"/>
        </a:defRPr>
      </a:lvl3pPr>
      <a:lvl4pPr algn="l" rtl="0" eaLnBrk="0" fontAlgn="base" hangingPunct="0">
        <a:spcBef>
          <a:spcPct val="0"/>
        </a:spcBef>
        <a:spcAft>
          <a:spcPct val="0"/>
        </a:spcAft>
        <a:defRPr sz="4000">
          <a:solidFill>
            <a:schemeClr val="tx2"/>
          </a:solidFill>
          <a:latin typeface="Arial Black" pitchFamily="34" charset="0"/>
        </a:defRPr>
      </a:lvl4pPr>
      <a:lvl5pPr algn="l" rtl="0" eaLnBrk="0" fontAlgn="base" hangingPunct="0">
        <a:spcBef>
          <a:spcPct val="0"/>
        </a:spcBef>
        <a:spcAft>
          <a:spcPct val="0"/>
        </a:spcAft>
        <a:defRPr sz="4000">
          <a:solidFill>
            <a:schemeClr val="tx2"/>
          </a:solidFill>
          <a:latin typeface="Arial Black" pitchFamily="34" charset="0"/>
        </a:defRPr>
      </a:lvl5pPr>
      <a:lvl6pPr marL="457200" algn="l" rtl="0" fontAlgn="base">
        <a:spcBef>
          <a:spcPct val="0"/>
        </a:spcBef>
        <a:spcAft>
          <a:spcPct val="0"/>
        </a:spcAft>
        <a:defRPr sz="4000">
          <a:solidFill>
            <a:schemeClr val="tx2"/>
          </a:solidFill>
          <a:latin typeface="Arial Black" pitchFamily="34" charset="0"/>
        </a:defRPr>
      </a:lvl6pPr>
      <a:lvl7pPr marL="914400" algn="l" rtl="0" fontAlgn="base">
        <a:spcBef>
          <a:spcPct val="0"/>
        </a:spcBef>
        <a:spcAft>
          <a:spcPct val="0"/>
        </a:spcAft>
        <a:defRPr sz="4000">
          <a:solidFill>
            <a:schemeClr val="tx2"/>
          </a:solidFill>
          <a:latin typeface="Arial Black" pitchFamily="34" charset="0"/>
        </a:defRPr>
      </a:lvl7pPr>
      <a:lvl8pPr marL="1371600" algn="l" rtl="0" fontAlgn="base">
        <a:spcBef>
          <a:spcPct val="0"/>
        </a:spcBef>
        <a:spcAft>
          <a:spcPct val="0"/>
        </a:spcAft>
        <a:defRPr sz="4000">
          <a:solidFill>
            <a:schemeClr val="tx2"/>
          </a:solidFill>
          <a:latin typeface="Arial Black" pitchFamily="34" charset="0"/>
        </a:defRPr>
      </a:lvl8pPr>
      <a:lvl9pPr marL="1828800" algn="l" rtl="0" fontAlgn="base">
        <a:spcBef>
          <a:spcPct val="0"/>
        </a:spcBef>
        <a:spcAft>
          <a:spcPct val="0"/>
        </a:spcAft>
        <a:defRPr sz="4000">
          <a:solidFill>
            <a:schemeClr val="tx2"/>
          </a:solidFill>
          <a:latin typeface="Arial Black"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2.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13.jpe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hyperlink" Target="http://www.brightstarcorp.com/" TargetMode="External"/><Relationship Id="rId7" Type="http://schemas.openxmlformats.org/officeDocument/2006/relationships/hyperlink" Target="http://www.mercadolibre.com.mx/jm/item?site=MLM&amp;id=20009350" TargetMode="External"/><Relationship Id="rId2" Type="http://schemas.openxmlformats.org/officeDocument/2006/relationships/image" Target="../media/image14.jpeg"/><Relationship Id="rId1" Type="http://schemas.openxmlformats.org/officeDocument/2006/relationships/slideLayout" Target="../slideLayouts/slideLayout1.xml"/><Relationship Id="rId6" Type="http://schemas.openxmlformats.org/officeDocument/2006/relationships/hyperlink" Target="http://www.mercadolibre.com.mx/jm/profile?id=48051349" TargetMode="External"/><Relationship Id="rId5" Type="http://schemas.openxmlformats.org/officeDocument/2006/relationships/hyperlink" Target="http://www.nslp-electronique.com/" TargetMode="External"/><Relationship Id="rId4" Type="http://schemas.openxmlformats.org/officeDocument/2006/relationships/hyperlink" Target="http://www.mercadolibre.com.mx/"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www.mercadolibre.com.mx/jm/profile?id=48051349" TargetMode="External"/><Relationship Id="rId7" Type="http://schemas.openxmlformats.org/officeDocument/2006/relationships/image" Target="../media/image18.jpeg"/><Relationship Id="rId2" Type="http://schemas.openxmlformats.org/officeDocument/2006/relationships/image" Target="../media/image15.jpeg"/><Relationship Id="rId1" Type="http://schemas.openxmlformats.org/officeDocument/2006/relationships/slideLayout" Target="../slideLayouts/slideLayout5.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hyperlink" Target="http://www.mercadolibre.com.mx/jm/item?site=MLM&amp;id=20009350" TargetMode="External"/></Relationships>
</file>

<file path=ppt/slides/_rels/slide13.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hyperlink" Target="http://www.brightstarcorp.com/" TargetMode="External"/><Relationship Id="rId7" Type="http://schemas.openxmlformats.org/officeDocument/2006/relationships/image" Target="../media/image21.png"/><Relationship Id="rId2" Type="http://schemas.openxmlformats.org/officeDocument/2006/relationships/hyperlink" Target="HTTP://WWW.MERCADOLIBRE.COM.MX" TargetMode="External"/><Relationship Id="rId1" Type="http://schemas.openxmlformats.org/officeDocument/2006/relationships/slideLayout" Target="../slideLayouts/slideLayout2.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hyperlink" Target="http://www.nslp-electronique.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Rectangle 3"/>
          <p:cNvSpPr>
            <a:spLocks noGrp="1" noChangeArrowheads="1"/>
          </p:cNvSpPr>
          <p:nvPr>
            <p:ph type="subTitle" idx="4294967295"/>
          </p:nvPr>
        </p:nvSpPr>
        <p:spPr>
          <a:xfrm>
            <a:off x="4248150" y="2492375"/>
            <a:ext cx="4895850" cy="1562100"/>
          </a:xfrm>
          <a:effectLst>
            <a:outerShdw dist="45791" dir="3378596" algn="ctr" rotWithShape="0">
              <a:schemeClr val="bg2"/>
            </a:outerShdw>
          </a:effectLst>
        </p:spPr>
        <p:txBody>
          <a:bodyPr/>
          <a:lstStyle/>
          <a:p>
            <a:pPr marL="0" indent="0" algn="ctr" eaLnBrk="1" hangingPunct="1">
              <a:buFontTx/>
              <a:buNone/>
              <a:defRPr/>
            </a:pPr>
            <a:r>
              <a:rPr lang="es-ES" sz="2800" b="1" dirty="0"/>
              <a:t>Antenas para exterior, su uso y su utilidad </a:t>
            </a:r>
          </a:p>
        </p:txBody>
      </p:sp>
      <p:sp>
        <p:nvSpPr>
          <p:cNvPr id="33842" name="Rectangle 50"/>
          <p:cNvSpPr>
            <a:spLocks noChangeArrowheads="1"/>
          </p:cNvSpPr>
          <p:nvPr/>
        </p:nvSpPr>
        <p:spPr bwMode="auto">
          <a:xfrm rot="10800000" flipH="1" flipV="1">
            <a:off x="4211638" y="4587875"/>
            <a:ext cx="2881312" cy="1577975"/>
          </a:xfrm>
          <a:prstGeom prst="rect">
            <a:avLst/>
          </a:prstGeom>
          <a:noFill/>
          <a:ln w="9525">
            <a:noFill/>
            <a:miter lim="800000"/>
            <a:headEnd/>
            <a:tailEnd/>
          </a:ln>
          <a:effectLst>
            <a:outerShdw dist="45791" dir="3378596" algn="ctr" rotWithShape="0">
              <a:schemeClr val="bg2"/>
            </a:outerShdw>
          </a:effectLst>
        </p:spPr>
        <p:txBody>
          <a:bodyPr/>
          <a:lstStyle/>
          <a:p>
            <a:pPr eaLnBrk="1" hangingPunct="1">
              <a:spcBef>
                <a:spcPct val="20000"/>
              </a:spcBef>
              <a:defRPr/>
            </a:pPr>
            <a:r>
              <a:rPr lang="es-ES" sz="2800" b="1" dirty="0"/>
              <a:t> </a:t>
            </a:r>
            <a:r>
              <a:rPr lang="es-ES" sz="2400" b="1" dirty="0">
                <a:solidFill>
                  <a:schemeClr val="bg1"/>
                </a:solidFill>
              </a:rPr>
              <a:t>Mérida</a:t>
            </a:r>
          </a:p>
          <a:p>
            <a:pPr eaLnBrk="1" hangingPunct="1">
              <a:spcBef>
                <a:spcPct val="20000"/>
              </a:spcBef>
              <a:defRPr/>
            </a:pPr>
            <a:r>
              <a:rPr lang="es-ES" sz="2400" b="1" dirty="0">
                <a:solidFill>
                  <a:schemeClr val="bg1"/>
                </a:solidFill>
              </a:rPr>
              <a:t>	Yucatán</a:t>
            </a:r>
          </a:p>
          <a:p>
            <a:pPr eaLnBrk="1" hangingPunct="1">
              <a:spcBef>
                <a:spcPct val="20000"/>
              </a:spcBef>
              <a:defRPr/>
            </a:pPr>
            <a:r>
              <a:rPr lang="es-ES" sz="2400" b="1" dirty="0">
                <a:solidFill>
                  <a:schemeClr val="bg1"/>
                </a:solidFill>
              </a:rPr>
              <a:t>		México</a:t>
            </a:r>
          </a:p>
        </p:txBody>
      </p:sp>
      <p:pic>
        <p:nvPicPr>
          <p:cNvPr id="5" name="10 Imagen" descr="NSLP.jpg"/>
          <p:cNvPicPr>
            <a:picLocks noChangeAspect="1"/>
          </p:cNvPicPr>
          <p:nvPr/>
        </p:nvPicPr>
        <p:blipFill>
          <a:blip r:embed="rId3"/>
          <a:srcRect/>
          <a:stretch>
            <a:fillRect/>
          </a:stretch>
        </p:blipFill>
        <p:spPr bwMode="auto">
          <a:xfrm>
            <a:off x="2285984" y="357166"/>
            <a:ext cx="3929090" cy="2214578"/>
          </a:xfrm>
          <a:prstGeom prst="rect">
            <a:avLst/>
          </a:prstGeom>
          <a:noFill/>
          <a:ln w="9525">
            <a:noFill/>
            <a:miter lim="800000"/>
            <a:headEnd/>
            <a:tailEnd/>
          </a:ln>
        </p:spPr>
      </p:pic>
    </p:spTree>
  </p:cSld>
  <p:clrMapOvr>
    <a:masterClrMapping/>
  </p:clrMapOvr>
  <p:transition advTm="2000">
    <p:blinds/>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7" name="Rectangle 3"/>
          <p:cNvSpPr>
            <a:spLocks noGrp="1" noChangeArrowheads="1"/>
          </p:cNvSpPr>
          <p:nvPr>
            <p:ph idx="1"/>
          </p:nvPr>
        </p:nvSpPr>
        <p:spPr>
          <a:xfrm>
            <a:off x="539750" y="1125538"/>
            <a:ext cx="7696200" cy="5122862"/>
          </a:xfrm>
        </p:spPr>
        <p:txBody>
          <a:bodyPr/>
          <a:lstStyle/>
          <a:p>
            <a:pPr eaLnBrk="1" hangingPunct="1">
              <a:lnSpc>
                <a:spcPct val="90000"/>
              </a:lnSpc>
              <a:defRPr/>
            </a:pPr>
            <a:r>
              <a:rPr lang="es-ES" b="1" dirty="0">
                <a:solidFill>
                  <a:srgbClr val="000066"/>
                </a:solidFill>
                <a:effectLst>
                  <a:outerShdw blurRad="38100" dist="38100" dir="2700000" algn="tl">
                    <a:srgbClr val="000000"/>
                  </a:outerShdw>
                </a:effectLst>
                <a:latin typeface="Verdana" pitchFamily="34" charset="0"/>
              </a:rPr>
              <a:t>Una antena es un dispositivo formado por un conjunto de conductores que unido a un  </a:t>
            </a:r>
          </a:p>
          <a:p>
            <a:pPr eaLnBrk="1" hangingPunct="1">
              <a:lnSpc>
                <a:spcPct val="90000"/>
              </a:lnSpc>
              <a:defRPr/>
            </a:pPr>
            <a:endParaRPr lang="es-ES" b="1" dirty="0">
              <a:solidFill>
                <a:srgbClr val="000066"/>
              </a:solidFill>
              <a:effectLst>
                <a:outerShdw blurRad="38100" dist="38100" dir="2700000" algn="tl">
                  <a:srgbClr val="000000"/>
                </a:outerShdw>
              </a:effectLst>
              <a:latin typeface="Verdana" pitchFamily="34" charset="0"/>
            </a:endParaRPr>
          </a:p>
          <a:p>
            <a:pPr eaLnBrk="1" hangingPunct="1">
              <a:lnSpc>
                <a:spcPct val="90000"/>
              </a:lnSpc>
              <a:buFontTx/>
              <a:buNone/>
              <a:defRPr/>
            </a:pPr>
            <a:r>
              <a:rPr lang="es-ES" b="1" dirty="0">
                <a:solidFill>
                  <a:srgbClr val="000066"/>
                </a:solidFill>
                <a:effectLst>
                  <a:outerShdw blurRad="38100" dist="38100" dir="2700000" algn="tl">
                    <a:srgbClr val="000000"/>
                  </a:outerShdw>
                </a:effectLst>
                <a:latin typeface="Verdana" pitchFamily="34" charset="0"/>
              </a:rPr>
              <a:t>  generador, permite la emisión de ondas de radio frecuencia,</a:t>
            </a:r>
          </a:p>
          <a:p>
            <a:pPr eaLnBrk="1" hangingPunct="1">
              <a:lnSpc>
                <a:spcPct val="90000"/>
              </a:lnSpc>
              <a:buFontTx/>
              <a:buNone/>
              <a:defRPr/>
            </a:pPr>
            <a:r>
              <a:rPr lang="es-ES" b="1" dirty="0">
                <a:solidFill>
                  <a:srgbClr val="000066"/>
                </a:solidFill>
                <a:effectLst>
                  <a:outerShdw blurRad="38100" dist="38100" dir="2700000" algn="tl">
                    <a:srgbClr val="000000"/>
                  </a:outerShdw>
                </a:effectLst>
                <a:latin typeface="Verdana" pitchFamily="34" charset="0"/>
              </a:rPr>
              <a:t>   o que conectado a una impedancia, sirve para captar las ondas emitidas por una fuente lejana.</a:t>
            </a:r>
            <a:r>
              <a:rPr lang="es-ES" dirty="0">
                <a:effectLst>
                  <a:outerShdw blurRad="38100" dist="38100" dir="2700000" algn="tl">
                    <a:srgbClr val="000000"/>
                  </a:outerShdw>
                </a:effectLst>
                <a:latin typeface="Verdana" pitchFamily="34" charset="0"/>
              </a:rPr>
              <a:t> </a:t>
            </a:r>
          </a:p>
        </p:txBody>
      </p:sp>
    </p:spTree>
  </p:cSld>
  <p:clrMapOvr>
    <a:masterClrMapping/>
  </p:clrMapOvr>
  <p:transition advTm="7000">
    <p:zoom dir="in"/>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6" name="Rectangle 4"/>
          <p:cNvSpPr>
            <a:spLocks noGrp="1" noChangeArrowheads="1"/>
          </p:cNvSpPr>
          <p:nvPr>
            <p:ph type="title"/>
          </p:nvPr>
        </p:nvSpPr>
        <p:spPr>
          <a:xfrm>
            <a:off x="1258888" y="333375"/>
            <a:ext cx="7273925" cy="719138"/>
          </a:xfrm>
        </p:spPr>
        <p:txBody>
          <a:bodyPr/>
          <a:lstStyle/>
          <a:p>
            <a:pPr eaLnBrk="1" hangingPunct="1">
              <a:defRPr/>
            </a:pPr>
            <a:r>
              <a:rPr lang="es-ES" dirty="0">
                <a:solidFill>
                  <a:schemeClr val="bg1"/>
                </a:solidFill>
                <a:effectLst>
                  <a:outerShdw blurRad="38100" dist="38100" dir="2700000" algn="tl">
                    <a:srgbClr val="000000"/>
                  </a:outerShdw>
                </a:effectLst>
              </a:rPr>
              <a:t>Nuestras Antenas Yagi</a:t>
            </a:r>
          </a:p>
        </p:txBody>
      </p:sp>
      <p:sp>
        <p:nvSpPr>
          <p:cNvPr id="5123" name="Rectangle 5"/>
          <p:cNvSpPr>
            <a:spLocks noGrp="1" noChangeArrowheads="1"/>
          </p:cNvSpPr>
          <p:nvPr>
            <p:ph sz="half" idx="1"/>
          </p:nvPr>
        </p:nvSpPr>
        <p:spPr>
          <a:xfrm>
            <a:off x="0" y="1052513"/>
            <a:ext cx="4211638" cy="5195887"/>
          </a:xfrm>
        </p:spPr>
        <p:txBody>
          <a:bodyPr/>
          <a:lstStyle/>
          <a:p>
            <a:pPr eaLnBrk="1" hangingPunct="1">
              <a:lnSpc>
                <a:spcPct val="80000"/>
              </a:lnSpc>
            </a:pPr>
            <a:r>
              <a:rPr lang="es-ES_tradnl" b="1" dirty="0">
                <a:solidFill>
                  <a:srgbClr val="000066"/>
                </a:solidFill>
                <a:latin typeface="Verdana" pitchFamily="34" charset="0"/>
              </a:rPr>
              <a:t>Yagi-Uda es el nombre del grupo de científicos japoneses que </a:t>
            </a:r>
          </a:p>
          <a:p>
            <a:pPr eaLnBrk="1" hangingPunct="1">
              <a:lnSpc>
                <a:spcPct val="80000"/>
              </a:lnSpc>
            </a:pPr>
            <a:endParaRPr lang="es-ES_tradnl" b="1" dirty="0">
              <a:solidFill>
                <a:srgbClr val="000066"/>
              </a:solidFill>
              <a:latin typeface="Verdana" pitchFamily="34" charset="0"/>
            </a:endParaRPr>
          </a:p>
          <a:p>
            <a:pPr eaLnBrk="1" hangingPunct="1">
              <a:lnSpc>
                <a:spcPct val="80000"/>
              </a:lnSpc>
            </a:pPr>
            <a:endParaRPr lang="es-ES_tradnl" b="1" dirty="0">
              <a:solidFill>
                <a:srgbClr val="000066"/>
              </a:solidFill>
              <a:latin typeface="Verdana" pitchFamily="34" charset="0"/>
            </a:endParaRPr>
          </a:p>
          <a:p>
            <a:pPr eaLnBrk="1" hangingPunct="1">
              <a:lnSpc>
                <a:spcPct val="80000"/>
              </a:lnSpc>
              <a:buNone/>
            </a:pPr>
            <a:r>
              <a:rPr lang="es-ES_tradnl" b="1" dirty="0">
                <a:solidFill>
                  <a:srgbClr val="000066"/>
                </a:solidFill>
                <a:latin typeface="Verdana" pitchFamily="34" charset="0"/>
              </a:rPr>
              <a:t>inventaron estas antenas </a:t>
            </a:r>
          </a:p>
          <a:p>
            <a:pPr eaLnBrk="1" hangingPunct="1">
              <a:lnSpc>
                <a:spcPct val="80000"/>
              </a:lnSpc>
              <a:buNone/>
            </a:pPr>
            <a:r>
              <a:rPr lang="es-ES_tradnl" b="1" dirty="0">
                <a:solidFill>
                  <a:srgbClr val="000066"/>
                </a:solidFill>
                <a:latin typeface="Verdana" pitchFamily="34" charset="0"/>
              </a:rPr>
              <a:t>direccionales en la segunda guerra mundial.</a:t>
            </a:r>
            <a:r>
              <a:rPr lang="es-ES" b="1" dirty="0">
                <a:solidFill>
                  <a:srgbClr val="000066"/>
                </a:solidFill>
                <a:latin typeface="Verdana" pitchFamily="34" charset="0"/>
              </a:rPr>
              <a:t> </a:t>
            </a:r>
          </a:p>
          <a:p>
            <a:pPr eaLnBrk="1" hangingPunct="1">
              <a:lnSpc>
                <a:spcPct val="80000"/>
              </a:lnSpc>
            </a:pPr>
            <a:endParaRPr lang="es-ES" sz="2400" b="1" dirty="0">
              <a:solidFill>
                <a:srgbClr val="000066"/>
              </a:solidFill>
              <a:latin typeface="Verdana" pitchFamily="34" charset="0"/>
            </a:endParaRPr>
          </a:p>
          <a:p>
            <a:pPr eaLnBrk="1" hangingPunct="1">
              <a:lnSpc>
                <a:spcPct val="80000"/>
              </a:lnSpc>
              <a:buNone/>
            </a:pPr>
            <a:endParaRPr lang="es-ES" sz="2000" dirty="0">
              <a:solidFill>
                <a:srgbClr val="000066"/>
              </a:solidFill>
              <a:latin typeface="Verdana" pitchFamily="34" charset="0"/>
            </a:endParaRPr>
          </a:p>
        </p:txBody>
      </p:sp>
      <p:sp>
        <p:nvSpPr>
          <p:cNvPr id="5124" name="Rectangle 6"/>
          <p:cNvSpPr>
            <a:spLocks noGrp="1" noChangeArrowheads="1"/>
          </p:cNvSpPr>
          <p:nvPr>
            <p:ph sz="half" idx="2"/>
          </p:nvPr>
        </p:nvSpPr>
        <p:spPr>
          <a:xfrm>
            <a:off x="3995738" y="954088"/>
            <a:ext cx="4919662" cy="5903912"/>
          </a:xfrm>
        </p:spPr>
        <p:txBody>
          <a:bodyPr/>
          <a:lstStyle/>
          <a:p>
            <a:pPr eaLnBrk="1" hangingPunct="1">
              <a:lnSpc>
                <a:spcPct val="90000"/>
              </a:lnSpc>
            </a:pPr>
            <a:r>
              <a:rPr lang="es-ES_tradnl" sz="2600" b="1" dirty="0">
                <a:solidFill>
                  <a:srgbClr val="000066"/>
                </a:solidFill>
                <a:latin typeface="Verdana" pitchFamily="34" charset="0"/>
              </a:rPr>
              <a:t>Este tipo de Antenas básicamente re- direccionan la señal en una sola dirección en lugar de dispersarla a su alrededor. </a:t>
            </a:r>
          </a:p>
          <a:p>
            <a:pPr eaLnBrk="1" hangingPunct="1">
              <a:lnSpc>
                <a:spcPct val="90000"/>
              </a:lnSpc>
            </a:pPr>
            <a:r>
              <a:rPr lang="es-ES_tradnl" sz="2600" b="1" dirty="0">
                <a:solidFill>
                  <a:srgbClr val="000066"/>
                </a:solidFill>
                <a:latin typeface="Verdana" pitchFamily="34" charset="0"/>
              </a:rPr>
              <a:t>Para escoger una antena que valga la pena tiene que revisar los conceptos de ganancia (monto de decibeles) y polarización (vertical, omni-direccional, horizontal.</a:t>
            </a:r>
            <a:endParaRPr lang="es-ES" sz="2600" dirty="0"/>
          </a:p>
        </p:txBody>
      </p:sp>
    </p:spTree>
  </p:cSld>
  <p:clrMapOvr>
    <a:masterClrMapping/>
  </p:clrMapOvr>
  <p:transition spd="med" advTm="17000">
    <p:fade thruBlk="1"/>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Marcador de texto"/>
          <p:cNvSpPr>
            <a:spLocks noGrp="1"/>
          </p:cNvSpPr>
          <p:nvPr>
            <p:ph type="body" sz="half" idx="2"/>
          </p:nvPr>
        </p:nvSpPr>
        <p:spPr>
          <a:xfrm>
            <a:off x="1571604" y="642918"/>
            <a:ext cx="6858048" cy="6000792"/>
          </a:xfrm>
        </p:spPr>
        <p:txBody>
          <a:bodyPr/>
          <a:lstStyle/>
          <a:p>
            <a:pPr eaLnBrk="1" hangingPunct="1">
              <a:lnSpc>
                <a:spcPct val="90000"/>
              </a:lnSpc>
            </a:pPr>
            <a:r>
              <a:rPr lang="es-ES_tradnl" sz="2800" b="1" dirty="0">
                <a:solidFill>
                  <a:srgbClr val="000066"/>
                </a:solidFill>
                <a:latin typeface="Verdana" pitchFamily="34" charset="0"/>
              </a:rPr>
              <a:t>Ganancia es el término para medir decibeles (DBD) la medida de la señal intensificada, donde se necesita. La antena está diseñada para manejar el poder en la dirección requerida.</a:t>
            </a:r>
          </a:p>
          <a:p>
            <a:pPr eaLnBrk="1" hangingPunct="1">
              <a:lnSpc>
                <a:spcPct val="90000"/>
              </a:lnSpc>
            </a:pPr>
            <a:r>
              <a:rPr lang="es-ES_tradnl" sz="2800" dirty="0">
                <a:solidFill>
                  <a:srgbClr val="000066"/>
                </a:solidFill>
                <a:latin typeface="Verdana" pitchFamily="34" charset="0"/>
              </a:rPr>
              <a:t/>
            </a:r>
            <a:br>
              <a:rPr lang="es-ES_tradnl" sz="2800" dirty="0">
                <a:solidFill>
                  <a:srgbClr val="000066"/>
                </a:solidFill>
                <a:latin typeface="Verdana" pitchFamily="34" charset="0"/>
              </a:rPr>
            </a:br>
            <a:r>
              <a:rPr lang="es-ES_tradnl" sz="2800" b="1" dirty="0">
                <a:solidFill>
                  <a:srgbClr val="000066"/>
                </a:solidFill>
                <a:latin typeface="Verdana" pitchFamily="34" charset="0"/>
              </a:rPr>
              <a:t>Las señales de radio viajan en forma vertical, horizontal, circularmente o en combinación. En telefonía y la mayoría de las señales comerciales se polarizan horizontalmente por eso la antena debe estar instalada de forma horizontal.</a:t>
            </a:r>
            <a:endParaRPr lang="es-MX" sz="2800" dirty="0"/>
          </a:p>
        </p:txBody>
      </p:sp>
    </p:spTree>
  </p:cSld>
  <p:clrMapOvr>
    <a:masterClrMapping/>
  </p:clrMapOvr>
  <p:transition advTm="15000"/>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a:xfrm>
            <a:off x="250825" y="188913"/>
            <a:ext cx="8642350" cy="503237"/>
          </a:xfrm>
        </p:spPr>
        <p:txBody>
          <a:bodyPr/>
          <a:lstStyle/>
          <a:p>
            <a:pPr algn="ctr" eaLnBrk="1" hangingPunct="1">
              <a:defRPr/>
            </a:pPr>
            <a:r>
              <a:rPr lang="es-ES_tradnl" sz="3200" dirty="0">
                <a:solidFill>
                  <a:schemeClr val="bg1"/>
                </a:solidFill>
                <a:effectLst>
                  <a:outerShdw blurRad="38100" dist="38100" dir="2700000" algn="tl">
                    <a:srgbClr val="000000"/>
                  </a:outerShdw>
                </a:effectLst>
              </a:rPr>
              <a:t>Aplicaciones:</a:t>
            </a:r>
            <a:endParaRPr lang="es-ES_tradnl" dirty="0">
              <a:solidFill>
                <a:schemeClr val="bg1"/>
              </a:solidFill>
              <a:effectLst>
                <a:outerShdw blurRad="38100" dist="38100" dir="2700000" algn="tl">
                  <a:srgbClr val="000000"/>
                </a:outerShdw>
              </a:effectLst>
            </a:endParaRPr>
          </a:p>
        </p:txBody>
      </p:sp>
      <p:sp>
        <p:nvSpPr>
          <p:cNvPr id="55299" name="Rectangle 3"/>
          <p:cNvSpPr>
            <a:spLocks noGrp="1" noChangeArrowheads="1"/>
          </p:cNvSpPr>
          <p:nvPr>
            <p:ph idx="1"/>
          </p:nvPr>
        </p:nvSpPr>
        <p:spPr>
          <a:xfrm>
            <a:off x="142844" y="765175"/>
            <a:ext cx="8786873" cy="5732463"/>
          </a:xfrm>
        </p:spPr>
        <p:txBody>
          <a:bodyPr/>
          <a:lstStyle/>
          <a:p>
            <a:pPr eaLnBrk="1" hangingPunct="1">
              <a:defRPr/>
            </a:pPr>
            <a:r>
              <a:rPr lang="es-ES_tradnl" sz="2400" b="1" dirty="0">
                <a:solidFill>
                  <a:srgbClr val="000066"/>
                </a:solidFill>
                <a:latin typeface="Verdana" pitchFamily="34" charset="0"/>
              </a:rPr>
              <a:t>Para TIP en algunos modelos: </a:t>
            </a:r>
            <a:r>
              <a:rPr lang="es-ES_tradnl" sz="2400" b="1" spc="-150" dirty="0">
                <a:solidFill>
                  <a:srgbClr val="000066"/>
                </a:solidFill>
                <a:latin typeface="Verdana" pitchFamily="34" charset="0"/>
              </a:rPr>
              <a:t>Motorola 850,  audiovox, telular, etc. (teléfonos que tengan la opción de cobertura en señal GSM (</a:t>
            </a:r>
            <a:r>
              <a:rPr lang="es-ES_tradnl" sz="2400" b="1" spc="-150" dirty="0" smtId="1">
                <a:solidFill>
                  <a:srgbClr val="000066"/>
                </a:solidFill>
                <a:latin typeface="Verdana" pitchFamily="34" charset="0"/>
              </a:rPr>
              <a:t>800 a</a:t>
            </a:r>
            <a:r>
              <a:rPr lang="es-ES_tradnl" sz="2400" b="1" spc="-150" dirty="0">
                <a:solidFill>
                  <a:srgbClr val="000066"/>
                </a:solidFill>
                <a:latin typeface="Verdana" pitchFamily="34" charset="0"/>
              </a:rPr>
              <a:t> 1900MHZ).</a:t>
            </a:r>
          </a:p>
          <a:p>
            <a:pPr eaLnBrk="1" hangingPunct="1">
              <a:buNone/>
              <a:defRPr/>
            </a:pPr>
            <a:r>
              <a:rPr lang="es-ES_tradnl" sz="2000" b="1" spc="-150" dirty="0">
                <a:solidFill>
                  <a:srgbClr val="000066"/>
                </a:solidFill>
                <a:latin typeface="Verdana" pitchFamily="34" charset="0"/>
              </a:rPr>
              <a:t> </a:t>
            </a:r>
          </a:p>
          <a:p>
            <a:pPr eaLnBrk="1" hangingPunct="1">
              <a:defRPr/>
            </a:pPr>
            <a:r>
              <a:rPr lang="es-ES_tradnl" sz="2400" b="1" spc="-150" dirty="0">
                <a:solidFill>
                  <a:srgbClr val="000066"/>
                </a:solidFill>
                <a:latin typeface="Verdana" pitchFamily="34" charset="0"/>
              </a:rPr>
              <a:t>Axesstel MV440 de Iusacell (antena 800-900)</a:t>
            </a:r>
          </a:p>
          <a:p>
            <a:pPr eaLnBrk="1" hangingPunct="1">
              <a:defRPr/>
            </a:pPr>
            <a:endParaRPr lang="es-ES_tradnl" sz="2800" b="1" dirty="0">
              <a:solidFill>
                <a:srgbClr val="000066"/>
              </a:solidFill>
              <a:latin typeface="Verdana" pitchFamily="34" charset="0"/>
            </a:endParaRPr>
          </a:p>
          <a:p>
            <a:pPr eaLnBrk="1" hangingPunct="1">
              <a:defRPr/>
            </a:pPr>
            <a:r>
              <a:rPr lang="es-ES_tradnl" sz="2800" b="1" dirty="0">
                <a:solidFill>
                  <a:srgbClr val="000066"/>
                </a:solidFill>
                <a:latin typeface="Verdana" pitchFamily="34" charset="0"/>
              </a:rPr>
              <a:t>Equipos que requieren dispersar la señal Amplificadores, repetidoras, incluidos para nextel. </a:t>
            </a:r>
            <a:r>
              <a:rPr lang="es-ES_tradnl" sz="1200" b="1" dirty="0">
                <a:solidFill>
                  <a:srgbClr val="000066"/>
                </a:solidFill>
                <a:effectLst>
                  <a:outerShdw blurRad="38100" dist="38100" dir="2700000" algn="tl">
                    <a:srgbClr val="000000"/>
                  </a:outerShdw>
                </a:effectLst>
                <a:latin typeface="Verdana" pitchFamily="34" charset="0"/>
              </a:rPr>
              <a:t>*podrían requerir un adaptador adicional</a:t>
            </a:r>
          </a:p>
          <a:p>
            <a:pPr eaLnBrk="1" hangingPunct="1">
              <a:buFontTx/>
              <a:buNone/>
              <a:defRPr/>
            </a:pPr>
            <a:r>
              <a:rPr lang="es-ES_tradnl" sz="2000" b="1" dirty="0">
                <a:solidFill>
                  <a:schemeClr val="bg1"/>
                </a:solidFill>
                <a:effectLst>
                  <a:outerShdw blurRad="38100" dist="38100" dir="2700000" algn="tl">
                    <a:srgbClr val="000000"/>
                  </a:outerShdw>
                </a:effectLst>
                <a:latin typeface="Verdana" pitchFamily="34" charset="0"/>
              </a:rPr>
              <a:t>ANTENAS GSM YCDMA DISPONIBLES:</a:t>
            </a:r>
          </a:p>
          <a:p>
            <a:pPr eaLnBrk="1" hangingPunct="1">
              <a:buFontTx/>
              <a:buNone/>
              <a:defRPr/>
            </a:pPr>
            <a:r>
              <a:rPr lang="es-ES_tradnl" sz="2000" b="1" dirty="0">
                <a:solidFill>
                  <a:schemeClr val="bg1"/>
                </a:solidFill>
                <a:effectLst>
                  <a:outerShdw blurRad="38100" dist="38100" dir="2700000" algn="tl">
                    <a:srgbClr val="000000"/>
                  </a:outerShdw>
                </a:effectLst>
                <a:latin typeface="Verdana" pitchFamily="34" charset="0"/>
              </a:rPr>
              <a:t>       SERIE NFT</a:t>
            </a:r>
          </a:p>
          <a:p>
            <a:pPr eaLnBrk="1" hangingPunct="1">
              <a:buFontTx/>
              <a:buNone/>
              <a:defRPr/>
            </a:pPr>
            <a:r>
              <a:rPr lang="es-ES_tradnl" sz="2000" b="1" dirty="0">
                <a:solidFill>
                  <a:srgbClr val="000066"/>
                </a:solidFill>
                <a:latin typeface="Verdana" pitchFamily="34" charset="0"/>
              </a:rPr>
              <a:t>   YVD 900-11 MHZ</a:t>
            </a:r>
          </a:p>
          <a:p>
            <a:pPr eaLnBrk="1" hangingPunct="1">
              <a:buFontTx/>
              <a:buNone/>
              <a:defRPr/>
            </a:pPr>
            <a:r>
              <a:rPr lang="es-ES_tradnl" sz="2000" b="1" dirty="0">
                <a:solidFill>
                  <a:srgbClr val="000066"/>
                </a:solidFill>
                <a:latin typeface="Verdana" pitchFamily="34" charset="0"/>
              </a:rPr>
              <a:t> NFT 1900-19 MHZ</a:t>
            </a:r>
          </a:p>
          <a:p>
            <a:pPr eaLnBrk="1" hangingPunct="1">
              <a:buFontTx/>
              <a:buNone/>
              <a:defRPr/>
            </a:pPr>
            <a:r>
              <a:rPr lang="es-ES_tradnl" sz="2000" b="1" dirty="0">
                <a:solidFill>
                  <a:srgbClr val="000066"/>
                </a:solidFill>
                <a:latin typeface="Verdana" pitchFamily="34" charset="0"/>
              </a:rPr>
              <a:t> NFT 1900-23 MHZ</a:t>
            </a:r>
          </a:p>
          <a:p>
            <a:pPr eaLnBrk="1" hangingPunct="1">
              <a:defRPr/>
            </a:pPr>
            <a:endParaRPr lang="es-ES_tradnl" sz="1900" b="1" dirty="0">
              <a:solidFill>
                <a:srgbClr val="000066"/>
              </a:solidFill>
              <a:latin typeface="Verdana" pitchFamily="34" charset="0"/>
            </a:endParaRPr>
          </a:p>
        </p:txBody>
      </p:sp>
      <p:pic>
        <p:nvPicPr>
          <p:cNvPr id="6148" name="Picture 22" descr="MV400"/>
          <p:cNvPicPr>
            <a:picLocks noChangeAspect="1" noChangeArrowheads="1"/>
          </p:cNvPicPr>
          <p:nvPr/>
        </p:nvPicPr>
        <p:blipFill>
          <a:blip r:embed="rId3">
            <a:clrChange>
              <a:clrFrom>
                <a:srgbClr val="F7F8E8"/>
              </a:clrFrom>
              <a:clrTo>
                <a:srgbClr val="F7F8E8">
                  <a:alpha val="0"/>
                </a:srgbClr>
              </a:clrTo>
            </a:clrChange>
          </a:blip>
          <a:srcRect/>
          <a:stretch>
            <a:fillRect/>
          </a:stretch>
        </p:blipFill>
        <p:spPr bwMode="auto">
          <a:xfrm>
            <a:off x="7643834" y="1857364"/>
            <a:ext cx="928694" cy="1062962"/>
          </a:xfrm>
          <a:prstGeom prst="rect">
            <a:avLst/>
          </a:prstGeom>
          <a:noFill/>
          <a:ln w="9525">
            <a:noFill/>
            <a:miter lim="800000"/>
            <a:headEnd/>
            <a:tailEnd/>
          </a:ln>
        </p:spPr>
      </p:pic>
      <p:pic>
        <p:nvPicPr>
          <p:cNvPr id="6149" name="Picture 24" descr="ets2000xiao"/>
          <p:cNvPicPr>
            <a:picLocks noChangeAspect="1" noChangeArrowheads="1"/>
          </p:cNvPicPr>
          <p:nvPr/>
        </p:nvPicPr>
        <p:blipFill>
          <a:blip r:embed="rId4">
            <a:clrChange>
              <a:clrFrom>
                <a:srgbClr val="FFFFFF"/>
              </a:clrFrom>
              <a:clrTo>
                <a:srgbClr val="FFFFFF">
                  <a:alpha val="0"/>
                </a:srgbClr>
              </a:clrTo>
            </a:clrChange>
          </a:blip>
          <a:srcRect/>
          <a:stretch>
            <a:fillRect/>
          </a:stretch>
        </p:blipFill>
        <p:spPr bwMode="auto">
          <a:xfrm>
            <a:off x="7929586" y="214290"/>
            <a:ext cx="960437" cy="928694"/>
          </a:xfrm>
          <a:prstGeom prst="rect">
            <a:avLst/>
          </a:prstGeom>
          <a:noFill/>
          <a:ln w="9525">
            <a:noFill/>
            <a:miter lim="800000"/>
            <a:headEnd/>
            <a:tailEnd/>
          </a:ln>
        </p:spPr>
      </p:pic>
      <p:pic>
        <p:nvPicPr>
          <p:cNvPr id="6150" name="Picture 25" descr="img_ets_telsc3126"/>
          <p:cNvPicPr>
            <a:picLocks noChangeAspect="1" noChangeArrowheads="1"/>
          </p:cNvPicPr>
          <p:nvPr/>
        </p:nvPicPr>
        <p:blipFill>
          <a:blip r:embed="rId5"/>
          <a:stretch>
            <a:fillRect/>
          </a:stretch>
        </p:blipFill>
        <p:spPr bwMode="auto">
          <a:xfrm>
            <a:off x="4572000" y="5357825"/>
            <a:ext cx="4141913" cy="1357323"/>
          </a:xfrm>
          <a:prstGeom prst="rect">
            <a:avLst/>
          </a:prstGeom>
          <a:noFill/>
          <a:ln w="9525">
            <a:noFill/>
            <a:miter lim="800000"/>
            <a:headEnd/>
            <a:tailEnd/>
          </a:ln>
        </p:spPr>
      </p:pic>
      <p:pic>
        <p:nvPicPr>
          <p:cNvPr id="6151" name="Picture 27" descr="amplificador intelligain ebay1"/>
          <p:cNvPicPr>
            <a:picLocks noChangeAspect="1" noChangeArrowheads="1"/>
          </p:cNvPicPr>
          <p:nvPr/>
        </p:nvPicPr>
        <p:blipFill>
          <a:blip r:embed="rId6" cstate="print">
            <a:clrChange>
              <a:clrFrom>
                <a:srgbClr val="FFFFFF"/>
              </a:clrFrom>
              <a:clrTo>
                <a:srgbClr val="FFFFFF">
                  <a:alpha val="0"/>
                </a:srgbClr>
              </a:clrTo>
            </a:clrChange>
          </a:blip>
          <a:srcRect/>
          <a:stretch>
            <a:fillRect/>
          </a:stretch>
        </p:blipFill>
        <p:spPr bwMode="auto">
          <a:xfrm>
            <a:off x="7643834" y="3571876"/>
            <a:ext cx="937301" cy="642942"/>
          </a:xfrm>
          <a:prstGeom prst="rect">
            <a:avLst/>
          </a:prstGeom>
          <a:noFill/>
          <a:ln w="9525">
            <a:noFill/>
            <a:miter lim="800000"/>
            <a:headEnd/>
            <a:tailEnd/>
          </a:ln>
        </p:spPr>
      </p:pic>
    </p:spTree>
  </p:cSld>
  <p:clrMapOvr>
    <a:masterClrMapping/>
  </p:clrMapOvr>
  <p:transition advTm="14000">
    <p:blinds dir="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8" name="Rectangle 4"/>
          <p:cNvSpPr>
            <a:spLocks noGrp="1" noChangeArrowheads="1"/>
          </p:cNvSpPr>
          <p:nvPr>
            <p:ph type="title"/>
          </p:nvPr>
        </p:nvSpPr>
        <p:spPr>
          <a:xfrm>
            <a:off x="250824" y="188913"/>
            <a:ext cx="8536017" cy="739757"/>
          </a:xfrm>
        </p:spPr>
        <p:txBody>
          <a:bodyPr/>
          <a:lstStyle/>
          <a:p>
            <a:pPr eaLnBrk="1" hangingPunct="1">
              <a:defRPr/>
            </a:pPr>
            <a:r>
              <a:rPr lang="es-ES" sz="3200" dirty="0">
                <a:solidFill>
                  <a:schemeClr val="bg1"/>
                </a:solidFill>
                <a:effectLst>
                  <a:outerShdw blurRad="38100" dist="38100" dir="2700000" algn="tl">
                    <a:srgbClr val="000000"/>
                  </a:outerShdw>
                </a:effectLst>
              </a:rPr>
              <a:t>Servicios Internet con tecnología 3G</a:t>
            </a:r>
          </a:p>
        </p:txBody>
      </p:sp>
      <p:sp>
        <p:nvSpPr>
          <p:cNvPr id="7171" name="Rectangle 7"/>
          <p:cNvSpPr>
            <a:spLocks noGrp="1" noChangeArrowheads="1"/>
          </p:cNvSpPr>
          <p:nvPr>
            <p:ph type="body" sz="half" idx="2"/>
          </p:nvPr>
        </p:nvSpPr>
        <p:spPr>
          <a:xfrm>
            <a:off x="428596" y="785794"/>
            <a:ext cx="8429684" cy="5235595"/>
          </a:xfrm>
        </p:spPr>
        <p:txBody>
          <a:bodyPr/>
          <a:lstStyle/>
          <a:p>
            <a:pPr eaLnBrk="1" hangingPunct="1">
              <a:lnSpc>
                <a:spcPct val="80000"/>
              </a:lnSpc>
              <a:buNone/>
            </a:pPr>
            <a:r>
              <a:rPr lang="en-GB" b="1" dirty="0">
                <a:solidFill>
                  <a:srgbClr val="000066"/>
                </a:solidFill>
              </a:rPr>
              <a:t> </a:t>
            </a:r>
            <a:r>
              <a:rPr lang="en-GB" b="1" spc="-300" dirty="0">
                <a:solidFill>
                  <a:srgbClr val="000066"/>
                </a:solidFill>
              </a:rPr>
              <a:t>IUSACELL: a BAM, axesstel y Franklin, novatel </a:t>
            </a:r>
          </a:p>
          <a:p>
            <a:pPr eaLnBrk="1" hangingPunct="1">
              <a:lnSpc>
                <a:spcPct val="80000"/>
              </a:lnSpc>
            </a:pPr>
            <a:r>
              <a:rPr lang="en-GB" b="1" spc="-300" dirty="0">
                <a:solidFill>
                  <a:srgbClr val="000066"/>
                </a:solidFill>
              </a:rPr>
              <a:t>Modems USB ZTE de Telcel.</a:t>
            </a:r>
          </a:p>
          <a:p>
            <a:pPr eaLnBrk="1" hangingPunct="1">
              <a:lnSpc>
                <a:spcPct val="80000"/>
              </a:lnSpc>
            </a:pPr>
            <a:r>
              <a:rPr lang="en-GB" b="1" spc="-300" dirty="0">
                <a:solidFill>
                  <a:srgbClr val="000066"/>
                </a:solidFill>
              </a:rPr>
              <a:t> HUAWEII de movistar.</a:t>
            </a:r>
          </a:p>
          <a:p>
            <a:pPr eaLnBrk="1" hangingPunct="1">
              <a:lnSpc>
                <a:spcPct val="80000"/>
              </a:lnSpc>
              <a:buNone/>
            </a:pPr>
            <a:r>
              <a:rPr lang="es-MX" b="1" spc="-150" dirty="0">
                <a:solidFill>
                  <a:srgbClr val="000066"/>
                </a:solidFill>
              </a:rPr>
              <a:t>Los cuáles incorporan el teléfono celular e internet de banda ancha con seguridad y confidencialidad.</a:t>
            </a:r>
          </a:p>
          <a:p>
            <a:pPr eaLnBrk="1" hangingPunct="1">
              <a:lnSpc>
                <a:spcPct val="80000"/>
              </a:lnSpc>
              <a:buNone/>
            </a:pPr>
            <a:endParaRPr lang="es-MX" sz="2400" b="1" dirty="0">
              <a:solidFill>
                <a:srgbClr val="000066"/>
              </a:solidFill>
            </a:endParaRPr>
          </a:p>
          <a:p>
            <a:pPr algn="r" eaLnBrk="1" hangingPunct="1">
              <a:lnSpc>
                <a:spcPct val="80000"/>
              </a:lnSpc>
            </a:pPr>
            <a:endParaRPr lang="en-GB" sz="2400" b="1" dirty="0">
              <a:solidFill>
                <a:srgbClr val="000066"/>
              </a:solidFill>
            </a:endParaRPr>
          </a:p>
          <a:p>
            <a:pPr algn="r" eaLnBrk="1" hangingPunct="1">
              <a:lnSpc>
                <a:spcPct val="80000"/>
              </a:lnSpc>
            </a:pPr>
            <a:endParaRPr lang="en-GB" sz="2400" b="1" dirty="0">
              <a:solidFill>
                <a:srgbClr val="000066"/>
              </a:solidFill>
            </a:endParaRPr>
          </a:p>
          <a:p>
            <a:pPr algn="r" eaLnBrk="1" hangingPunct="1">
              <a:lnSpc>
                <a:spcPct val="80000"/>
              </a:lnSpc>
            </a:pPr>
            <a:endParaRPr lang="en-GB" sz="2400" b="1" dirty="0">
              <a:solidFill>
                <a:srgbClr val="000066"/>
              </a:solidFill>
            </a:endParaRPr>
          </a:p>
          <a:p>
            <a:pPr algn="r" eaLnBrk="1" hangingPunct="1">
              <a:lnSpc>
                <a:spcPct val="80000"/>
              </a:lnSpc>
            </a:pPr>
            <a:endParaRPr lang="en-GB" sz="2400" b="1" dirty="0">
              <a:solidFill>
                <a:srgbClr val="000066"/>
              </a:solidFill>
            </a:endParaRPr>
          </a:p>
          <a:p>
            <a:pPr algn="r" eaLnBrk="1" hangingPunct="1">
              <a:lnSpc>
                <a:spcPct val="80000"/>
              </a:lnSpc>
            </a:pPr>
            <a:r>
              <a:rPr lang="en-GB" sz="2400" b="1" dirty="0">
                <a:solidFill>
                  <a:srgbClr val="000066"/>
                </a:solidFill>
              </a:rPr>
              <a:t>*</a:t>
            </a:r>
            <a:r>
              <a:rPr lang="en-GB" sz="2000" b="1" dirty="0">
                <a:solidFill>
                  <a:srgbClr val="000066"/>
                </a:solidFill>
              </a:rPr>
              <a:t>Requieren un adaptador para antena exterior.</a:t>
            </a:r>
            <a:endParaRPr lang="en-GB" sz="2000" b="1" dirty="0">
              <a:solidFill>
                <a:schemeClr val="folHlink"/>
              </a:solidFill>
            </a:endParaRPr>
          </a:p>
        </p:txBody>
      </p:sp>
      <p:pic>
        <p:nvPicPr>
          <p:cNvPr id="7172" name="Picture 21" descr="bam2"/>
          <p:cNvPicPr>
            <a:picLocks noChangeAspect="1" noChangeArrowheads="1"/>
          </p:cNvPicPr>
          <p:nvPr/>
        </p:nvPicPr>
        <p:blipFill>
          <a:blip r:embed="rId3">
            <a:clrChange>
              <a:clrFrom>
                <a:srgbClr val="E2120E"/>
              </a:clrFrom>
              <a:clrTo>
                <a:srgbClr val="E2120E">
                  <a:alpha val="0"/>
                </a:srgbClr>
              </a:clrTo>
            </a:clrChange>
          </a:blip>
          <a:srcRect/>
          <a:stretch>
            <a:fillRect/>
          </a:stretch>
        </p:blipFill>
        <p:spPr bwMode="auto">
          <a:xfrm>
            <a:off x="7858148" y="4071942"/>
            <a:ext cx="928694" cy="817306"/>
          </a:xfrm>
          <a:prstGeom prst="rect">
            <a:avLst/>
          </a:prstGeom>
          <a:noFill/>
          <a:ln w="9525">
            <a:noFill/>
            <a:miter lim="800000"/>
            <a:headEnd/>
            <a:tailEnd/>
          </a:ln>
        </p:spPr>
      </p:pic>
      <p:pic>
        <p:nvPicPr>
          <p:cNvPr id="7173" name="Picture 24" descr="Imagen6-11"/>
          <p:cNvPicPr>
            <a:picLocks noChangeAspect="1" noChangeArrowheads="1"/>
          </p:cNvPicPr>
          <p:nvPr/>
        </p:nvPicPr>
        <p:blipFill>
          <a:blip r:embed="rId4">
            <a:clrChange>
              <a:clrFrom>
                <a:srgbClr val="FFFFFF"/>
              </a:clrFrom>
              <a:clrTo>
                <a:srgbClr val="FFFFFF">
                  <a:alpha val="0"/>
                </a:srgbClr>
              </a:clrTo>
            </a:clrChange>
          </a:blip>
          <a:srcRect/>
          <a:stretch>
            <a:fillRect/>
          </a:stretch>
        </p:blipFill>
        <p:spPr bwMode="auto">
          <a:xfrm>
            <a:off x="1643042" y="5357826"/>
            <a:ext cx="1328403" cy="1276341"/>
          </a:xfrm>
          <a:prstGeom prst="rect">
            <a:avLst/>
          </a:prstGeom>
          <a:noFill/>
          <a:ln w="9525">
            <a:noFill/>
            <a:miter lim="800000"/>
            <a:headEnd/>
            <a:tailEnd/>
          </a:ln>
        </p:spPr>
      </p:pic>
      <p:pic>
        <p:nvPicPr>
          <p:cNvPr id="20" name="19 Imagen" descr="http://www.windy31.com.mx/telcel.jpg"/>
          <p:cNvPicPr/>
          <p:nvPr/>
        </p:nvPicPr>
        <p:blipFill>
          <a:blip r:embed="rId5"/>
          <a:srcRect/>
          <a:stretch>
            <a:fillRect/>
          </a:stretch>
        </p:blipFill>
        <p:spPr bwMode="auto">
          <a:xfrm>
            <a:off x="428596" y="3786190"/>
            <a:ext cx="7429552" cy="1465428"/>
          </a:xfrm>
          <a:prstGeom prst="rect">
            <a:avLst/>
          </a:prstGeom>
          <a:blipFill>
            <a:blip r:embed="rId6"/>
            <a:tile tx="0" ty="0" sx="100000" sy="100000" flip="none" algn="tl"/>
          </a:blipFill>
          <a:ln w="9525">
            <a:noFill/>
            <a:miter lim="800000"/>
            <a:headEnd/>
            <a:tailEnd/>
          </a:ln>
        </p:spPr>
      </p:pic>
    </p:spTree>
  </p:cSld>
  <p:clrMapOvr>
    <a:masterClrMapping/>
  </p:clrMapOvr>
  <p:transition advTm="5000">
    <p:randomBar dir="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6871" name="Group 311"/>
          <p:cNvGraphicFramePr>
            <a:graphicFrameLocks noGrp="1"/>
          </p:cNvGraphicFramePr>
          <p:nvPr>
            <p:ph type="tbl" idx="1"/>
          </p:nvPr>
        </p:nvGraphicFramePr>
        <p:xfrm>
          <a:off x="0" y="0"/>
          <a:ext cx="9144000" cy="6938357"/>
        </p:xfrm>
        <a:graphic>
          <a:graphicData uri="http://schemas.openxmlformats.org/drawingml/2006/table">
            <a:tbl>
              <a:tblPr/>
              <a:tblGrid>
                <a:gridCol w="2221200"/>
                <a:gridCol w="2207924"/>
                <a:gridCol w="2214578"/>
                <a:gridCol w="2500298"/>
              </a:tblGrid>
              <a:tr h="622220">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s-ES" sz="3200" b="1" i="0" u="none" strike="noStrike" cap="none" normalizeH="0" baseline="0" dirty="0">
                          <a:ln>
                            <a:noFill/>
                          </a:ln>
                          <a:solidFill>
                            <a:schemeClr val="bg1"/>
                          </a:solidFill>
                          <a:effectLst>
                            <a:outerShdw blurRad="38100" dist="38100" dir="2700000" algn="tl">
                              <a:srgbClr val="000000"/>
                            </a:outerShdw>
                          </a:effectLst>
                          <a:latin typeface="Verdana" pitchFamily="34" charset="0"/>
                          <a:ea typeface="Times New Roman" pitchFamily="18" charset="0"/>
                          <a:cs typeface="Arial" charset="0"/>
                        </a:rPr>
                        <a:t>Modelo</a:t>
                      </a: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s-ES" sz="2800" b="1" i="0" u="none" strike="noStrike" cap="none" normalizeH="0" baseline="0" dirty="0">
                          <a:ln>
                            <a:noFill/>
                          </a:ln>
                          <a:solidFill>
                            <a:schemeClr val="bg1"/>
                          </a:solidFill>
                          <a:effectLst>
                            <a:outerShdw blurRad="38100" dist="38100" dir="2700000" algn="tl">
                              <a:srgbClr val="000000"/>
                            </a:outerShdw>
                          </a:effectLst>
                          <a:latin typeface="Verdana" pitchFamily="34" charset="0"/>
                          <a:ea typeface="Times New Roman" pitchFamily="18" charset="0"/>
                          <a:cs typeface="Arial" charset="0"/>
                        </a:rPr>
                        <a:t>YVD900</a:t>
                      </a: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s-ES" sz="2800" b="1" i="0" u="none" strike="noStrike" cap="none" normalizeH="0" baseline="0" dirty="0">
                          <a:ln>
                            <a:noFill/>
                          </a:ln>
                          <a:solidFill>
                            <a:schemeClr val="bg1"/>
                          </a:solidFill>
                          <a:effectLst>
                            <a:outerShdw blurRad="38100" dist="38100" dir="2700000" algn="tl">
                              <a:srgbClr val="000000"/>
                            </a:outerShdw>
                          </a:effectLst>
                          <a:latin typeface="Verdana" pitchFamily="34" charset="0"/>
                          <a:ea typeface="Times New Roman" pitchFamily="18" charset="0"/>
                          <a:cs typeface="Arial" charset="0"/>
                        </a:rPr>
                        <a:t>NFT1990</a:t>
                      </a: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s-ES" sz="2800" b="1" i="0" u="none" strike="noStrike" cap="none" normalizeH="0" baseline="0" dirty="0">
                          <a:ln>
                            <a:noFill/>
                          </a:ln>
                          <a:solidFill>
                            <a:schemeClr val="bg1"/>
                          </a:solidFill>
                          <a:effectLst>
                            <a:outerShdw blurRad="38100" dist="38100" dir="2700000" algn="tl">
                              <a:srgbClr val="000000"/>
                            </a:outerShdw>
                          </a:effectLst>
                          <a:latin typeface="Verdana" pitchFamily="34" charset="0"/>
                          <a:ea typeface="Times New Roman" pitchFamily="18" charset="0"/>
                          <a:cs typeface="Arial" charset="0"/>
                        </a:rPr>
                        <a:t>NFT1800</a:t>
                      </a: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r h="690901">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s-ES" sz="2000" b="1" i="0" u="none" strike="noStrike" cap="none" normalizeH="0" baseline="0" dirty="0">
                          <a:ln>
                            <a:noFill/>
                          </a:ln>
                          <a:solidFill>
                            <a:schemeClr val="tx1"/>
                          </a:solidFill>
                          <a:effectLst>
                            <a:outerShdw blurRad="38100" dist="38100" dir="2700000" algn="tl">
                              <a:srgbClr val="000000"/>
                            </a:outerShdw>
                          </a:effectLst>
                          <a:latin typeface="Verdana" pitchFamily="34" charset="0"/>
                          <a:ea typeface="Times New Roman" pitchFamily="18" charset="0"/>
                          <a:cs typeface="Arial" charset="0"/>
                        </a:rPr>
                        <a:t>Rango Frecuencia</a:t>
                      </a: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s-ES" sz="2000" b="1" i="0" u="none" strike="noStrike" cap="none" normalizeH="0" baseline="0" dirty="0">
                          <a:ln>
                            <a:noFill/>
                          </a:ln>
                          <a:solidFill>
                            <a:schemeClr val="accent4">
                              <a:lumMod val="25000"/>
                            </a:schemeClr>
                          </a:solidFill>
                          <a:effectLst>
                            <a:outerShdw blurRad="38100" dist="38100" dir="2700000" algn="tl">
                              <a:srgbClr val="000000"/>
                            </a:outerShdw>
                          </a:effectLst>
                          <a:latin typeface="Verdana" pitchFamily="34" charset="0"/>
                          <a:ea typeface="Times New Roman" pitchFamily="18" charset="0"/>
                          <a:cs typeface="Arial" charset="0"/>
                        </a:rPr>
                        <a:t>    850 MHz</a:t>
                      </a: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s-ES" sz="2000" b="1" i="0" u="none" strike="noStrike" cap="none" normalizeH="0" baseline="0" dirty="0">
                          <a:ln>
                            <a:noFill/>
                          </a:ln>
                          <a:solidFill>
                            <a:schemeClr val="accent4">
                              <a:lumMod val="25000"/>
                            </a:schemeClr>
                          </a:solidFill>
                          <a:effectLst>
                            <a:outerShdw blurRad="38100" dist="38100" dir="2700000" algn="tl">
                              <a:srgbClr val="000000"/>
                            </a:outerShdw>
                          </a:effectLst>
                          <a:latin typeface="Verdana" pitchFamily="34" charset="0"/>
                          <a:ea typeface="Times New Roman" pitchFamily="18" charset="0"/>
                          <a:cs typeface="Arial" charset="0"/>
                        </a:rPr>
                        <a:t>1820-1990 MHz</a:t>
                      </a: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s-ES" sz="2000" b="1" i="0" u="none" strike="noStrike" cap="none" normalizeH="0" baseline="0" dirty="0">
                          <a:ln>
                            <a:noFill/>
                          </a:ln>
                          <a:solidFill>
                            <a:schemeClr val="accent4">
                              <a:lumMod val="25000"/>
                            </a:schemeClr>
                          </a:solidFill>
                          <a:effectLst>
                            <a:outerShdw blurRad="38100" dist="38100" dir="2700000" algn="tl">
                              <a:srgbClr val="000000"/>
                            </a:outerShdw>
                          </a:effectLst>
                          <a:latin typeface="Verdana" pitchFamily="34" charset="0"/>
                          <a:ea typeface="Times New Roman" pitchFamily="18" charset="0"/>
                          <a:cs typeface="Arial" charset="0"/>
                        </a:rPr>
                        <a:t>1800-1900 MHz</a:t>
                      </a: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r h="939809">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s-ES" sz="2000" b="1" i="0" u="none" strike="noStrike" cap="none" normalizeH="0" baseline="0" dirty="0">
                          <a:ln>
                            <a:noFill/>
                          </a:ln>
                          <a:solidFill>
                            <a:schemeClr val="tx1"/>
                          </a:solidFill>
                          <a:effectLst>
                            <a:outerShdw blurRad="38100" dist="38100" dir="2700000" algn="tl">
                              <a:srgbClr val="000000"/>
                            </a:outerShdw>
                          </a:effectLst>
                          <a:latin typeface="Verdana" pitchFamily="34" charset="0"/>
                          <a:ea typeface="Times New Roman" pitchFamily="18" charset="0"/>
                          <a:cs typeface="Arial" charset="0"/>
                        </a:rPr>
                        <a:t>Ganancia</a:t>
                      </a: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s-ES" sz="2800" b="1" i="0" u="none" strike="noStrike" cap="none" normalizeH="0" baseline="0" dirty="0">
                          <a:ln>
                            <a:noFill/>
                          </a:ln>
                          <a:solidFill>
                            <a:schemeClr val="accent4">
                              <a:lumMod val="25000"/>
                            </a:schemeClr>
                          </a:solidFill>
                          <a:effectLst>
                            <a:outerShdw blurRad="38100" dist="38100" dir="2700000" algn="tl">
                              <a:srgbClr val="000000"/>
                            </a:outerShdw>
                          </a:effectLst>
                          <a:latin typeface="Verdana" pitchFamily="34" charset="0"/>
                          <a:ea typeface="Times New Roman" pitchFamily="18" charset="0"/>
                          <a:cs typeface="Arial" charset="0"/>
                        </a:rPr>
                        <a:t>14.7 Dbi</a:t>
                      </a: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s-ES" sz="2800" b="1" i="0" u="none" strike="noStrike" cap="none" normalizeH="0" baseline="0" dirty="0">
                          <a:ln>
                            <a:noFill/>
                          </a:ln>
                          <a:solidFill>
                            <a:schemeClr val="accent4">
                              <a:lumMod val="25000"/>
                            </a:schemeClr>
                          </a:solidFill>
                          <a:effectLst>
                            <a:outerShdw blurRad="38100" dist="38100" dir="2700000" algn="tl">
                              <a:srgbClr val="000000"/>
                            </a:outerShdw>
                          </a:effectLst>
                          <a:latin typeface="Verdana" pitchFamily="34" charset="0"/>
                          <a:ea typeface="Times New Roman" pitchFamily="18" charset="0"/>
                          <a:cs typeface="Arial" charset="0"/>
                        </a:rPr>
                        <a:t>17.4 Dbi</a:t>
                      </a: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s-ES" sz="2800" b="1" i="0" u="none" strike="noStrike" cap="none" normalizeH="0" baseline="0" dirty="0">
                          <a:ln>
                            <a:noFill/>
                          </a:ln>
                          <a:solidFill>
                            <a:schemeClr val="accent4">
                              <a:lumMod val="25000"/>
                            </a:schemeClr>
                          </a:solidFill>
                          <a:effectLst>
                            <a:outerShdw blurRad="38100" dist="38100" dir="2700000" algn="tl">
                              <a:srgbClr val="000000"/>
                            </a:outerShdw>
                          </a:effectLst>
                          <a:latin typeface="Verdana" pitchFamily="34" charset="0"/>
                          <a:ea typeface="Times New Roman" pitchFamily="18" charset="0"/>
                          <a:cs typeface="Arial" charset="0"/>
                        </a:rPr>
                        <a:t>16.3 Dbi</a:t>
                      </a: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r h="541882">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s-ES" sz="2000" b="1" i="0" u="none" strike="noStrike" cap="none" normalizeH="0" baseline="0" dirty="0">
                          <a:ln>
                            <a:noFill/>
                          </a:ln>
                          <a:solidFill>
                            <a:schemeClr val="tx1"/>
                          </a:solidFill>
                          <a:effectLst>
                            <a:outerShdw blurRad="38100" dist="38100" dir="2700000" algn="tl">
                              <a:srgbClr val="000000"/>
                            </a:outerShdw>
                          </a:effectLst>
                          <a:latin typeface="Verdana" pitchFamily="34" charset="0"/>
                          <a:ea typeface="Times New Roman" pitchFamily="18" charset="0"/>
                          <a:cs typeface="Arial" charset="0"/>
                        </a:rPr>
                        <a:t>Relación F/B</a:t>
                      </a: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s-ES" sz="2800" b="1" i="0" u="none" strike="noStrike" cap="none" normalizeH="0" baseline="0" dirty="0">
                          <a:ln>
                            <a:noFill/>
                          </a:ln>
                          <a:solidFill>
                            <a:schemeClr val="accent4">
                              <a:lumMod val="25000"/>
                            </a:schemeClr>
                          </a:solidFill>
                          <a:effectLst>
                            <a:outerShdw blurRad="38100" dist="38100" dir="2700000" algn="tl">
                              <a:srgbClr val="000000"/>
                            </a:outerShdw>
                          </a:effectLst>
                          <a:latin typeface="Verdana" pitchFamily="34" charset="0"/>
                          <a:ea typeface="Times New Roman" pitchFamily="18" charset="0"/>
                          <a:cs typeface="Arial" charset="0"/>
                        </a:rPr>
                        <a:t>&gt;12Db</a:t>
                      </a: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s-ES" sz="2800" b="1" i="0" u="none" strike="noStrike" cap="none" normalizeH="0" baseline="0" dirty="0">
                          <a:ln>
                            <a:noFill/>
                          </a:ln>
                          <a:solidFill>
                            <a:schemeClr val="accent4">
                              <a:lumMod val="25000"/>
                            </a:schemeClr>
                          </a:solidFill>
                          <a:effectLst>
                            <a:outerShdw blurRad="38100" dist="38100" dir="2700000" algn="tl">
                              <a:srgbClr val="000000"/>
                            </a:outerShdw>
                          </a:effectLst>
                          <a:latin typeface="Verdana" pitchFamily="34" charset="0"/>
                          <a:ea typeface="Times New Roman" pitchFamily="18" charset="0"/>
                          <a:cs typeface="Arial" charset="0"/>
                        </a:rPr>
                        <a:t>&gt;14.5Db</a:t>
                      </a: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s-ES" sz="2800" b="1" i="0" u="none" strike="noStrike" cap="none" normalizeH="0" baseline="0" dirty="0">
                          <a:ln>
                            <a:noFill/>
                          </a:ln>
                          <a:solidFill>
                            <a:schemeClr val="accent4">
                              <a:lumMod val="25000"/>
                            </a:schemeClr>
                          </a:solidFill>
                          <a:effectLst>
                            <a:outerShdw blurRad="38100" dist="38100" dir="2700000" algn="tl">
                              <a:srgbClr val="000000"/>
                            </a:outerShdw>
                          </a:effectLst>
                          <a:latin typeface="Verdana" pitchFamily="34" charset="0"/>
                          <a:ea typeface="Times New Roman" pitchFamily="18" charset="0"/>
                          <a:cs typeface="Arial" charset="0"/>
                        </a:rPr>
                        <a:t>&gt;13.4Db</a:t>
                      </a: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r h="545032">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s-ES" sz="2000" b="1" i="0" u="none" strike="noStrike" cap="none" normalizeH="0" baseline="0" dirty="0">
                          <a:ln>
                            <a:noFill/>
                          </a:ln>
                          <a:solidFill>
                            <a:schemeClr val="tx1"/>
                          </a:solidFill>
                          <a:effectLst>
                            <a:outerShdw blurRad="38100" dist="38100" dir="2700000" algn="tl">
                              <a:srgbClr val="000000"/>
                            </a:outerShdw>
                          </a:effectLst>
                          <a:latin typeface="Verdana" pitchFamily="34" charset="0"/>
                          <a:ea typeface="Times New Roman" pitchFamily="18" charset="0"/>
                          <a:cs typeface="Arial" charset="0"/>
                        </a:rPr>
                        <a:t>Impedancia</a:t>
                      </a: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s-ES" sz="2400" b="1" i="0" u="none" strike="noStrike" cap="none" normalizeH="0" baseline="0" dirty="0">
                          <a:ln>
                            <a:noFill/>
                          </a:ln>
                          <a:solidFill>
                            <a:schemeClr val="accent4">
                              <a:lumMod val="25000"/>
                            </a:schemeClr>
                          </a:solidFill>
                          <a:effectLst>
                            <a:outerShdw blurRad="38100" dist="38100" dir="2700000" algn="tl">
                              <a:srgbClr val="000000"/>
                            </a:outerShdw>
                          </a:effectLst>
                          <a:latin typeface="Verdana" pitchFamily="34" charset="0"/>
                          <a:ea typeface="Times New Roman" pitchFamily="18" charset="0"/>
                          <a:cs typeface="Arial" charset="0"/>
                        </a:rPr>
                        <a:t>50 Ohms</a:t>
                      </a: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s-ES" sz="2400" b="1" i="0" u="none" strike="noStrike" cap="none" normalizeH="0" baseline="0" dirty="0">
                          <a:ln>
                            <a:noFill/>
                          </a:ln>
                          <a:solidFill>
                            <a:schemeClr val="accent4">
                              <a:lumMod val="25000"/>
                            </a:schemeClr>
                          </a:solidFill>
                          <a:effectLst>
                            <a:outerShdw blurRad="38100" dist="38100" dir="2700000" algn="tl">
                              <a:srgbClr val="000000"/>
                            </a:outerShdw>
                          </a:effectLst>
                          <a:latin typeface="Verdana" pitchFamily="34" charset="0"/>
                          <a:ea typeface="Times New Roman" pitchFamily="18" charset="0"/>
                          <a:cs typeface="Arial" charset="0"/>
                        </a:rPr>
                        <a:t>50 Ohms</a:t>
                      </a: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s-ES" sz="2400" b="1" i="0" u="none" strike="noStrike" cap="none" normalizeH="0" baseline="0" dirty="0">
                          <a:ln>
                            <a:noFill/>
                          </a:ln>
                          <a:solidFill>
                            <a:schemeClr val="accent4">
                              <a:lumMod val="25000"/>
                            </a:schemeClr>
                          </a:solidFill>
                          <a:effectLst>
                            <a:outerShdw blurRad="38100" dist="38100" dir="2700000" algn="tl">
                              <a:srgbClr val="000000"/>
                            </a:outerShdw>
                          </a:effectLst>
                          <a:latin typeface="Verdana" pitchFamily="34" charset="0"/>
                          <a:ea typeface="Times New Roman" pitchFamily="18" charset="0"/>
                          <a:cs typeface="Arial" charset="0"/>
                        </a:rPr>
                        <a:t>50 Ohms</a:t>
                      </a: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r h="546608">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s-ES" sz="2000" b="1" i="0" u="none" strike="noStrike" cap="none" normalizeH="0" baseline="0" dirty="0">
                          <a:ln>
                            <a:noFill/>
                          </a:ln>
                          <a:solidFill>
                            <a:schemeClr val="tx1"/>
                          </a:solidFill>
                          <a:effectLst>
                            <a:outerShdw blurRad="38100" dist="38100" dir="2700000" algn="tl">
                              <a:srgbClr val="000000"/>
                            </a:outerShdw>
                          </a:effectLst>
                          <a:latin typeface="Verdana" pitchFamily="34" charset="0"/>
                          <a:ea typeface="Times New Roman" pitchFamily="18" charset="0"/>
                          <a:cs typeface="Arial" charset="0"/>
                        </a:rPr>
                        <a:t>Polarización</a:t>
                      </a: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s-ES" sz="2000" b="1" i="0" u="none" strike="noStrike" cap="none" normalizeH="0" baseline="0" dirty="0">
                          <a:ln>
                            <a:noFill/>
                          </a:ln>
                          <a:solidFill>
                            <a:schemeClr val="accent4">
                              <a:lumMod val="25000"/>
                            </a:schemeClr>
                          </a:solidFill>
                          <a:effectLst>
                            <a:outerShdw blurRad="38100" dist="38100" dir="2700000" algn="tl">
                              <a:srgbClr val="000000"/>
                            </a:outerShdw>
                          </a:effectLst>
                          <a:latin typeface="Verdana" pitchFamily="34" charset="0"/>
                          <a:ea typeface="Times New Roman" pitchFamily="18" charset="0"/>
                          <a:cs typeface="Arial" charset="0"/>
                        </a:rPr>
                        <a:t>horizontal</a:t>
                      </a: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s-ES" sz="2000" b="1" i="0" u="none" strike="noStrike" cap="none" normalizeH="0" baseline="0" dirty="0">
                          <a:ln>
                            <a:noFill/>
                          </a:ln>
                          <a:solidFill>
                            <a:schemeClr val="accent4">
                              <a:lumMod val="25000"/>
                            </a:schemeClr>
                          </a:solidFill>
                          <a:effectLst>
                            <a:outerShdw blurRad="38100" dist="38100" dir="2700000" algn="tl">
                              <a:srgbClr val="000000"/>
                            </a:outerShdw>
                          </a:effectLst>
                          <a:latin typeface="Verdana" pitchFamily="34" charset="0"/>
                          <a:ea typeface="Times New Roman" pitchFamily="18" charset="0"/>
                          <a:cs typeface="Arial" charset="0"/>
                        </a:rPr>
                        <a:t>horizontal</a:t>
                      </a: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s-ES" sz="2000" b="1" i="0" u="none" strike="noStrike" cap="none" normalizeH="0" baseline="0" dirty="0">
                          <a:ln>
                            <a:noFill/>
                          </a:ln>
                          <a:solidFill>
                            <a:schemeClr val="accent4">
                              <a:lumMod val="25000"/>
                            </a:schemeClr>
                          </a:solidFill>
                          <a:effectLst>
                            <a:outerShdw blurRad="38100" dist="38100" dir="2700000" algn="tl">
                              <a:srgbClr val="000000"/>
                            </a:outerShdw>
                          </a:effectLst>
                          <a:latin typeface="Verdana" pitchFamily="34" charset="0"/>
                          <a:ea typeface="Times New Roman" pitchFamily="18" charset="0"/>
                          <a:cs typeface="Arial" charset="0"/>
                        </a:rPr>
                        <a:t>horizontal</a:t>
                      </a: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r h="545032">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s-ES" sz="2000" b="1" i="0" u="none" strike="noStrike" cap="none" normalizeH="0" baseline="0" dirty="0">
                          <a:ln>
                            <a:noFill/>
                          </a:ln>
                          <a:solidFill>
                            <a:schemeClr val="tx1"/>
                          </a:solidFill>
                          <a:effectLst>
                            <a:outerShdw blurRad="38100" dist="38100" dir="2700000" algn="tl">
                              <a:srgbClr val="000000"/>
                            </a:outerShdw>
                          </a:effectLst>
                          <a:latin typeface="Verdana" pitchFamily="34" charset="0"/>
                          <a:ea typeface="Times New Roman" pitchFamily="18" charset="0"/>
                          <a:cs typeface="Arial" charset="0"/>
                        </a:rPr>
                        <a:t>Dimensiones</a:t>
                      </a: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s-ES" sz="1800" b="1" i="0" u="none" strike="noStrike" cap="none" normalizeH="0" baseline="0" dirty="0">
                          <a:ln>
                            <a:noFill/>
                          </a:ln>
                          <a:solidFill>
                            <a:schemeClr val="accent4">
                              <a:lumMod val="25000"/>
                            </a:schemeClr>
                          </a:solidFill>
                          <a:effectLst>
                            <a:outerShdw blurRad="38100" dist="38100" dir="2700000" algn="tl">
                              <a:srgbClr val="000000"/>
                            </a:outerShdw>
                          </a:effectLst>
                          <a:latin typeface="Verdana" pitchFamily="34" charset="0"/>
                          <a:ea typeface="Times New Roman" pitchFamily="18" charset="0"/>
                          <a:cs typeface="Arial" charset="0"/>
                        </a:rPr>
                        <a:t>140 x 10 cms</a:t>
                      </a: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s-ES" sz="1800" b="1" i="0" u="none" strike="noStrike" cap="none" normalizeH="0" baseline="0" dirty="0">
                          <a:ln>
                            <a:noFill/>
                          </a:ln>
                          <a:solidFill>
                            <a:schemeClr val="accent4">
                              <a:lumMod val="25000"/>
                            </a:schemeClr>
                          </a:solidFill>
                          <a:effectLst>
                            <a:outerShdw blurRad="38100" dist="38100" dir="2700000" algn="tl">
                              <a:srgbClr val="000000"/>
                            </a:outerShdw>
                          </a:effectLst>
                          <a:latin typeface="Verdana" pitchFamily="34" charset="0"/>
                          <a:ea typeface="Times New Roman" pitchFamily="18" charset="0"/>
                          <a:cs typeface="Arial" charset="0"/>
                        </a:rPr>
                        <a:t>119 x 108 cms</a:t>
                      </a: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s-ES" sz="1800" b="1" i="0" u="none" strike="noStrike" cap="none" normalizeH="0" baseline="0" dirty="0">
                          <a:ln>
                            <a:noFill/>
                          </a:ln>
                          <a:solidFill>
                            <a:schemeClr val="accent4">
                              <a:lumMod val="25000"/>
                            </a:schemeClr>
                          </a:solidFill>
                          <a:effectLst>
                            <a:outerShdw blurRad="38100" dist="38100" dir="2700000" algn="tl">
                              <a:srgbClr val="000000"/>
                            </a:outerShdw>
                          </a:effectLst>
                          <a:latin typeface="Verdana" pitchFamily="34" charset="0"/>
                          <a:ea typeface="Times New Roman" pitchFamily="18" charset="0"/>
                          <a:cs typeface="Arial" charset="0"/>
                        </a:rPr>
                        <a:t>145 x 10 cms</a:t>
                      </a: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r h="630822">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s-ES" sz="2000" b="1" i="0" u="none" strike="noStrike" cap="none" normalizeH="0" baseline="0" dirty="0">
                          <a:ln>
                            <a:noFill/>
                          </a:ln>
                          <a:solidFill>
                            <a:schemeClr val="tx1"/>
                          </a:solidFill>
                          <a:effectLst>
                            <a:outerShdw blurRad="38100" dist="38100" dir="2700000" algn="tl">
                              <a:srgbClr val="000000"/>
                            </a:outerShdw>
                          </a:effectLst>
                          <a:latin typeface="Verdana" pitchFamily="34" charset="0"/>
                          <a:ea typeface="Times New Roman" pitchFamily="18" charset="0"/>
                          <a:cs typeface="Arial" charset="0"/>
                        </a:rPr>
                        <a:t>Resistencia al viento</a:t>
                      </a: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s-ES" sz="2400" b="1" i="0" u="none" strike="noStrike" cap="none" normalizeH="0" baseline="0" dirty="0">
                          <a:ln>
                            <a:noFill/>
                          </a:ln>
                          <a:solidFill>
                            <a:schemeClr val="accent4">
                              <a:lumMod val="25000"/>
                            </a:schemeClr>
                          </a:solidFill>
                          <a:effectLst>
                            <a:outerShdw blurRad="38100" dist="38100" dir="2700000" algn="tl">
                              <a:srgbClr val="000000"/>
                            </a:outerShdw>
                          </a:effectLst>
                          <a:latin typeface="Verdana" pitchFamily="34" charset="0"/>
                          <a:ea typeface="Times New Roman" pitchFamily="18" charset="0"/>
                          <a:cs typeface="Arial" charset="0"/>
                        </a:rPr>
                        <a:t>240 kph</a:t>
                      </a: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s-ES" sz="2400" b="1" i="0" u="none" strike="noStrike" cap="none" normalizeH="0" baseline="0" dirty="0">
                          <a:ln>
                            <a:noFill/>
                          </a:ln>
                          <a:solidFill>
                            <a:schemeClr val="accent4">
                              <a:lumMod val="25000"/>
                            </a:schemeClr>
                          </a:solidFill>
                          <a:effectLst>
                            <a:outerShdw blurRad="38100" dist="38100" dir="2700000" algn="tl">
                              <a:srgbClr val="000000"/>
                            </a:outerShdw>
                          </a:effectLst>
                          <a:latin typeface="Verdana" pitchFamily="34" charset="0"/>
                          <a:ea typeface="Times New Roman" pitchFamily="18" charset="0"/>
                          <a:cs typeface="Arial" charset="0"/>
                        </a:rPr>
                        <a:t>240kph</a:t>
                      </a: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s-ES" sz="2400" b="1" i="0" u="none" strike="noStrike" cap="none" normalizeH="0" baseline="0" dirty="0">
                          <a:ln>
                            <a:noFill/>
                          </a:ln>
                          <a:solidFill>
                            <a:schemeClr val="accent4">
                              <a:lumMod val="25000"/>
                            </a:schemeClr>
                          </a:solidFill>
                          <a:effectLst>
                            <a:outerShdw blurRad="38100" dist="38100" dir="2700000" algn="tl">
                              <a:srgbClr val="000000"/>
                            </a:outerShdw>
                          </a:effectLst>
                          <a:latin typeface="Verdana" pitchFamily="34" charset="0"/>
                          <a:ea typeface="Times New Roman" pitchFamily="18" charset="0"/>
                          <a:cs typeface="Arial" charset="0"/>
                        </a:rPr>
                        <a:t>240kph</a:t>
                      </a: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r h="781267">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s-ES" sz="2000" b="1" i="0" u="none" strike="noStrike" cap="none" normalizeH="0" baseline="0" dirty="0">
                          <a:ln>
                            <a:noFill/>
                          </a:ln>
                          <a:solidFill>
                            <a:schemeClr val="tx1"/>
                          </a:solidFill>
                          <a:effectLst>
                            <a:outerShdw blurRad="38100" dist="38100" dir="2700000" algn="tl">
                              <a:srgbClr val="000000"/>
                            </a:outerShdw>
                          </a:effectLst>
                          <a:latin typeface="Verdana" pitchFamily="34" charset="0"/>
                          <a:ea typeface="Times New Roman" pitchFamily="18" charset="0"/>
                          <a:cs typeface="Arial" charset="0"/>
                        </a:rPr>
                        <a:t>Conector</a:t>
                      </a: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s-ES" sz="2000" b="1" i="0" u="none" strike="noStrike" cap="none" normalizeH="0" baseline="0" dirty="0">
                          <a:ln>
                            <a:noFill/>
                          </a:ln>
                          <a:solidFill>
                            <a:schemeClr val="accent4">
                              <a:lumMod val="25000"/>
                            </a:schemeClr>
                          </a:solidFill>
                          <a:effectLst>
                            <a:outerShdw blurRad="38100" dist="38100" dir="2700000" algn="tl">
                              <a:srgbClr val="000000"/>
                            </a:outerShdw>
                          </a:effectLst>
                          <a:latin typeface="Verdana" pitchFamily="34" charset="0"/>
                          <a:ea typeface="Times New Roman" pitchFamily="18" charset="0"/>
                          <a:cs typeface="Arial" charset="0"/>
                        </a:rPr>
                        <a:t>TNC MACHO o SMA</a:t>
                      </a: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s-ES" sz="2000" b="1" i="0" u="none" strike="noStrike" cap="none" normalizeH="0" baseline="0" dirty="0">
                          <a:ln>
                            <a:noFill/>
                          </a:ln>
                          <a:solidFill>
                            <a:schemeClr val="accent4">
                              <a:lumMod val="25000"/>
                            </a:schemeClr>
                          </a:solidFill>
                          <a:effectLst>
                            <a:outerShdw blurRad="38100" dist="38100" dir="2700000" algn="tl">
                              <a:srgbClr val="000000"/>
                            </a:outerShdw>
                          </a:effectLst>
                          <a:latin typeface="Verdana" pitchFamily="34" charset="0"/>
                          <a:ea typeface="Times New Roman" pitchFamily="18" charset="0"/>
                          <a:cs typeface="Arial" charset="0"/>
                        </a:rPr>
                        <a:t>TNC MACHO o SMA/ N</a:t>
                      </a: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s-ES" sz="2000" b="1" i="0" u="none" strike="noStrike" cap="none" normalizeH="0" baseline="0" dirty="0">
                          <a:ln>
                            <a:noFill/>
                          </a:ln>
                          <a:solidFill>
                            <a:schemeClr val="accent4">
                              <a:lumMod val="25000"/>
                            </a:schemeClr>
                          </a:solidFill>
                          <a:effectLst>
                            <a:outerShdw blurRad="38100" dist="38100" dir="2700000" algn="tl">
                              <a:srgbClr val="000000"/>
                            </a:outerShdw>
                          </a:effectLst>
                          <a:latin typeface="Verdana" pitchFamily="34" charset="0"/>
                          <a:ea typeface="Times New Roman" pitchFamily="18" charset="0"/>
                          <a:cs typeface="Arial" charset="0"/>
                        </a:rPr>
                        <a:t>TNC MACHO o SMA</a:t>
                      </a: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r h="1014427">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s-ES" sz="2000" b="1" i="0" u="none" strike="noStrike" cap="none" normalizeH="0" baseline="0" dirty="0">
                          <a:ln>
                            <a:noFill/>
                          </a:ln>
                          <a:solidFill>
                            <a:schemeClr val="tx1"/>
                          </a:solidFill>
                          <a:effectLst>
                            <a:outerShdw blurRad="38100" dist="38100" dir="2700000" algn="tl">
                              <a:srgbClr val="000000"/>
                            </a:outerShdw>
                          </a:effectLst>
                          <a:latin typeface="Verdana" pitchFamily="34" charset="0"/>
                          <a:ea typeface="Times New Roman" pitchFamily="18" charset="0"/>
                          <a:cs typeface="Arial" charset="0"/>
                        </a:rPr>
                        <a:t>Temperaturas</a:t>
                      </a: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s-ES" sz="2000" b="1" i="0" u="none" strike="noStrike" cap="none" normalizeH="0" baseline="0" dirty="0" smtId="2">
                          <a:ln>
                            <a:noFill/>
                          </a:ln>
                          <a:solidFill>
                            <a:schemeClr val="accent4">
                              <a:lumMod val="25000"/>
                            </a:schemeClr>
                          </a:solidFill>
                          <a:effectLst>
                            <a:outerShdw blurRad="38100" dist="38100" dir="2700000" algn="tl">
                              <a:srgbClr val="000000"/>
                            </a:outerShdw>
                          </a:effectLst>
                          <a:latin typeface="Verdana" pitchFamily="34" charset="0"/>
                          <a:ea typeface="Times New Roman" pitchFamily="18" charset="0"/>
                          <a:cs typeface="Arial" charset="0"/>
                        </a:rPr>
                        <a:t>-45ºC</a:t>
                      </a:r>
                      <a:r>
                        <a:rPr kumimoji="0" lang="es-ES" sz="2000" b="1" i="0" u="none" strike="noStrike" cap="none" normalizeH="0" baseline="0" dirty="0">
                          <a:ln>
                            <a:noFill/>
                          </a:ln>
                          <a:solidFill>
                            <a:schemeClr val="accent4">
                              <a:lumMod val="25000"/>
                            </a:schemeClr>
                          </a:solidFill>
                          <a:effectLst>
                            <a:outerShdw blurRad="38100" dist="38100" dir="2700000" algn="tl">
                              <a:srgbClr val="000000"/>
                            </a:outerShdw>
                          </a:effectLst>
                          <a:latin typeface="Verdana" pitchFamily="34" charset="0"/>
                          <a:ea typeface="Times New Roman" pitchFamily="18" charset="0"/>
                          <a:cs typeface="Arial" charset="0"/>
                        </a:rPr>
                        <a:t> a +90º C</a:t>
                      </a: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s-ES" sz="2000" b="1" i="0" u="none" strike="noStrike" cap="none" normalizeH="0" baseline="0" dirty="0" smtId="3">
                          <a:ln>
                            <a:noFill/>
                          </a:ln>
                          <a:solidFill>
                            <a:schemeClr val="accent4">
                              <a:lumMod val="25000"/>
                            </a:schemeClr>
                          </a:solidFill>
                          <a:effectLst>
                            <a:outerShdw blurRad="38100" dist="38100" dir="2700000" algn="tl">
                              <a:srgbClr val="000000"/>
                            </a:outerShdw>
                          </a:effectLst>
                          <a:latin typeface="Verdana" pitchFamily="34" charset="0"/>
                          <a:ea typeface="Times New Roman" pitchFamily="18" charset="0"/>
                          <a:cs typeface="Arial" charset="0"/>
                        </a:rPr>
                        <a:t>-45ºC</a:t>
                      </a:r>
                      <a:r>
                        <a:rPr kumimoji="0" lang="es-ES" sz="2000" b="1" i="0" u="none" strike="noStrike" cap="none" normalizeH="0" baseline="0" dirty="0">
                          <a:ln>
                            <a:noFill/>
                          </a:ln>
                          <a:solidFill>
                            <a:schemeClr val="accent4">
                              <a:lumMod val="25000"/>
                            </a:schemeClr>
                          </a:solidFill>
                          <a:effectLst>
                            <a:outerShdw blurRad="38100" dist="38100" dir="2700000" algn="tl">
                              <a:srgbClr val="000000"/>
                            </a:outerShdw>
                          </a:effectLst>
                          <a:latin typeface="Verdana" pitchFamily="34" charset="0"/>
                          <a:ea typeface="Times New Roman" pitchFamily="18" charset="0"/>
                          <a:cs typeface="Arial" charset="0"/>
                        </a:rPr>
                        <a:t> a +</a:t>
                      </a:r>
                      <a:r>
                        <a:rPr kumimoji="0" lang="es-ES" sz="2000" b="1" i="0" u="none" strike="noStrike" cap="none" normalizeH="0" baseline="0" dirty="0" smtId="4">
                          <a:ln>
                            <a:noFill/>
                          </a:ln>
                          <a:solidFill>
                            <a:schemeClr val="accent4">
                              <a:lumMod val="25000"/>
                            </a:schemeClr>
                          </a:solidFill>
                          <a:effectLst>
                            <a:outerShdw blurRad="38100" dist="38100" dir="2700000" algn="tl">
                              <a:srgbClr val="000000"/>
                            </a:outerShdw>
                          </a:effectLst>
                          <a:latin typeface="Verdana" pitchFamily="34" charset="0"/>
                          <a:ea typeface="Times New Roman" pitchFamily="18" charset="0"/>
                          <a:cs typeface="Arial" charset="0"/>
                        </a:rPr>
                        <a:t>90ºC</a:t>
                      </a:r>
                      <a:endParaRPr kumimoji="0" lang="es-ES" sz="2000" b="1" i="0" u="none" strike="noStrike" cap="none" normalizeH="0" baseline="0" dirty="0">
                        <a:ln>
                          <a:noFill/>
                        </a:ln>
                        <a:solidFill>
                          <a:schemeClr val="accent4">
                            <a:lumMod val="25000"/>
                          </a:schemeClr>
                        </a:solidFill>
                        <a:effectLst>
                          <a:outerShdw blurRad="38100" dist="38100" dir="2700000" algn="tl">
                            <a:srgbClr val="000000"/>
                          </a:outerShdw>
                        </a:effectLst>
                        <a:latin typeface="Verdana" pitchFamily="34" charset="0"/>
                        <a:ea typeface="Times New Roman" pitchFamily="18" charset="0"/>
                        <a:cs typeface="Arial" charset="0"/>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s-ES" sz="2000" b="1" i="0" u="none" strike="noStrike" cap="none" normalizeH="0" baseline="0" dirty="0" smtId="5">
                          <a:ln>
                            <a:noFill/>
                          </a:ln>
                          <a:solidFill>
                            <a:schemeClr val="accent4">
                              <a:lumMod val="25000"/>
                            </a:schemeClr>
                          </a:solidFill>
                          <a:effectLst>
                            <a:outerShdw blurRad="38100" dist="38100" dir="2700000" algn="tl">
                              <a:srgbClr val="000000"/>
                            </a:outerShdw>
                          </a:effectLst>
                          <a:latin typeface="Verdana" pitchFamily="34" charset="0"/>
                          <a:ea typeface="Times New Roman" pitchFamily="18" charset="0"/>
                          <a:cs typeface="Arial" charset="0"/>
                        </a:rPr>
                        <a:t>-45ºC</a:t>
                      </a:r>
                      <a:r>
                        <a:rPr kumimoji="0" lang="es-ES" sz="2000" b="1" i="0" u="none" strike="noStrike" cap="none" normalizeH="0" baseline="0" dirty="0">
                          <a:ln>
                            <a:noFill/>
                          </a:ln>
                          <a:solidFill>
                            <a:schemeClr val="accent4">
                              <a:lumMod val="25000"/>
                            </a:schemeClr>
                          </a:solidFill>
                          <a:effectLst>
                            <a:outerShdw blurRad="38100" dist="38100" dir="2700000" algn="tl">
                              <a:srgbClr val="000000"/>
                            </a:outerShdw>
                          </a:effectLst>
                          <a:latin typeface="Verdana" pitchFamily="34" charset="0"/>
                          <a:ea typeface="Times New Roman" pitchFamily="18" charset="0"/>
                          <a:cs typeface="Arial" charset="0"/>
                        </a:rPr>
                        <a:t> a +</a:t>
                      </a:r>
                      <a:r>
                        <a:rPr kumimoji="0" lang="es-ES" sz="2000" b="1" i="0" u="none" strike="noStrike" cap="none" normalizeH="0" baseline="0" dirty="0" smtId="6">
                          <a:ln>
                            <a:noFill/>
                          </a:ln>
                          <a:solidFill>
                            <a:schemeClr val="accent4">
                              <a:lumMod val="25000"/>
                            </a:schemeClr>
                          </a:solidFill>
                          <a:effectLst>
                            <a:outerShdw blurRad="38100" dist="38100" dir="2700000" algn="tl">
                              <a:srgbClr val="000000"/>
                            </a:outerShdw>
                          </a:effectLst>
                          <a:latin typeface="Verdana" pitchFamily="34" charset="0"/>
                          <a:ea typeface="Times New Roman" pitchFamily="18" charset="0"/>
                          <a:cs typeface="Arial" charset="0"/>
                        </a:rPr>
                        <a:t>90ºC</a:t>
                      </a:r>
                      <a:endParaRPr kumimoji="0" lang="es-ES" sz="2000" b="1" i="0" u="none" strike="noStrike" cap="none" normalizeH="0" baseline="0" dirty="0">
                        <a:ln>
                          <a:noFill/>
                        </a:ln>
                        <a:solidFill>
                          <a:schemeClr val="accent4">
                            <a:lumMod val="25000"/>
                          </a:schemeClr>
                        </a:solidFill>
                        <a:effectLst>
                          <a:outerShdw blurRad="38100" dist="38100" dir="2700000" algn="tl">
                            <a:srgbClr val="000000"/>
                          </a:outerShdw>
                        </a:effectLst>
                        <a:latin typeface="Verdana" pitchFamily="34" charset="0"/>
                        <a:ea typeface="Times New Roman" pitchFamily="18" charset="0"/>
                        <a:cs typeface="Arial" charset="0"/>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advTm="15000">
    <p:diamond/>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2" name="Rectangle 4"/>
          <p:cNvSpPr>
            <a:spLocks noGrp="1" noChangeArrowheads="1"/>
          </p:cNvSpPr>
          <p:nvPr>
            <p:ph type="ctrTitle"/>
          </p:nvPr>
        </p:nvSpPr>
        <p:spPr>
          <a:xfrm>
            <a:off x="827088" y="549275"/>
            <a:ext cx="7058025" cy="593725"/>
          </a:xfrm>
        </p:spPr>
        <p:txBody>
          <a:bodyPr/>
          <a:lstStyle/>
          <a:p>
            <a:pPr algn="ctr" eaLnBrk="1" hangingPunct="1">
              <a:defRPr/>
            </a:pPr>
            <a:r>
              <a:rPr lang="es-ES" sz="4000" dirty="0">
                <a:solidFill>
                  <a:schemeClr val="bg1"/>
                </a:solidFill>
                <a:effectLst>
                  <a:outerShdw blurRad="38100" dist="38100" dir="2700000" algn="tl">
                    <a:srgbClr val="000000"/>
                  </a:outerShdw>
                </a:effectLst>
              </a:rPr>
              <a:t>Instalación</a:t>
            </a:r>
            <a:r>
              <a:rPr lang="es-ES" sz="4000" dirty="0">
                <a:solidFill>
                  <a:schemeClr val="bg1"/>
                </a:solidFill>
              </a:rPr>
              <a:t/>
            </a:r>
            <a:br>
              <a:rPr lang="es-ES" sz="4000" dirty="0">
                <a:solidFill>
                  <a:schemeClr val="bg1"/>
                </a:solidFill>
              </a:rPr>
            </a:br>
            <a:endParaRPr lang="es-ES" sz="4000" dirty="0">
              <a:solidFill>
                <a:schemeClr val="bg1"/>
              </a:solidFill>
            </a:endParaRPr>
          </a:p>
        </p:txBody>
      </p:sp>
      <p:pic>
        <p:nvPicPr>
          <p:cNvPr id="9219" name="Picture 8" descr="Dibujo Yagi1"/>
          <p:cNvPicPr>
            <a:picLocks noChangeAspect="1" noChangeArrowheads="1"/>
          </p:cNvPicPr>
          <p:nvPr/>
        </p:nvPicPr>
        <p:blipFill>
          <a:blip r:embed="rId2">
            <a:clrChange>
              <a:clrFrom>
                <a:srgbClr val="FFFFFF"/>
              </a:clrFrom>
              <a:clrTo>
                <a:srgbClr val="FFFFFF">
                  <a:alpha val="0"/>
                </a:srgbClr>
              </a:clrTo>
            </a:clrChange>
            <a:lum bright="54000"/>
          </a:blip>
          <a:srcRect/>
          <a:stretch>
            <a:fillRect/>
          </a:stretch>
        </p:blipFill>
        <p:spPr bwMode="auto">
          <a:xfrm rot="6248785" flipH="1">
            <a:off x="5068094" y="411957"/>
            <a:ext cx="369887" cy="1651000"/>
          </a:xfrm>
          <a:prstGeom prst="rect">
            <a:avLst/>
          </a:prstGeom>
          <a:noFill/>
          <a:ln w="9525">
            <a:noFill/>
            <a:miter lim="800000"/>
            <a:headEnd/>
            <a:tailEnd/>
          </a:ln>
        </p:spPr>
      </p:pic>
      <p:pic>
        <p:nvPicPr>
          <p:cNvPr id="9220" name="Picture 9" descr="house with cell"/>
          <p:cNvPicPr>
            <a:picLocks noChangeAspect="1" noChangeArrowheads="1"/>
          </p:cNvPicPr>
          <p:nvPr/>
        </p:nvPicPr>
        <p:blipFill>
          <a:blip r:embed="rId3">
            <a:clrChange>
              <a:clrFrom>
                <a:srgbClr val="FFFFFF"/>
              </a:clrFrom>
              <a:clrTo>
                <a:srgbClr val="FFFFFF">
                  <a:alpha val="0"/>
                </a:srgbClr>
              </a:clrTo>
            </a:clrChange>
            <a:lum bright="-12000"/>
          </a:blip>
          <a:srcRect/>
          <a:stretch>
            <a:fillRect/>
          </a:stretch>
        </p:blipFill>
        <p:spPr bwMode="auto">
          <a:xfrm>
            <a:off x="1000100" y="571480"/>
            <a:ext cx="6610350" cy="5665787"/>
          </a:xfrm>
          <a:prstGeom prst="rect">
            <a:avLst/>
          </a:prstGeom>
          <a:noFill/>
          <a:ln w="9525">
            <a:noFill/>
            <a:miter lim="800000"/>
            <a:headEnd/>
            <a:tailEnd/>
          </a:ln>
        </p:spPr>
      </p:pic>
      <p:pic>
        <p:nvPicPr>
          <p:cNvPr id="9221" name="Picture 11" descr="amplificador intelligain ebay1"/>
          <p:cNvPicPr>
            <a:picLocks noChangeAspect="1" noChangeArrowheads="1"/>
          </p:cNvPicPr>
          <p:nvPr/>
        </p:nvPicPr>
        <p:blipFill>
          <a:blip r:embed="rId4" cstate="print">
            <a:clrChange>
              <a:clrFrom>
                <a:srgbClr val="FFFFFF"/>
              </a:clrFrom>
              <a:clrTo>
                <a:srgbClr val="FFFFFF">
                  <a:alpha val="0"/>
                </a:srgbClr>
              </a:clrTo>
            </a:clrChange>
          </a:blip>
          <a:srcRect/>
          <a:stretch>
            <a:fillRect/>
          </a:stretch>
        </p:blipFill>
        <p:spPr bwMode="auto">
          <a:xfrm>
            <a:off x="2714612" y="3643314"/>
            <a:ext cx="935038" cy="755650"/>
          </a:xfrm>
          <a:prstGeom prst="rect">
            <a:avLst/>
          </a:prstGeom>
          <a:noFill/>
          <a:ln w="9525">
            <a:noFill/>
            <a:miter lim="800000"/>
            <a:headEnd/>
            <a:tailEnd/>
          </a:ln>
        </p:spPr>
      </p:pic>
      <p:pic>
        <p:nvPicPr>
          <p:cNvPr id="9222" name="Picture 12" descr="MV400"/>
          <p:cNvPicPr>
            <a:picLocks noChangeAspect="1" noChangeArrowheads="1"/>
          </p:cNvPicPr>
          <p:nvPr/>
        </p:nvPicPr>
        <p:blipFill>
          <a:blip r:embed="rId5">
            <a:clrChange>
              <a:clrFrom>
                <a:srgbClr val="F7F8E8"/>
              </a:clrFrom>
              <a:clrTo>
                <a:srgbClr val="F7F8E8">
                  <a:alpha val="0"/>
                </a:srgbClr>
              </a:clrTo>
            </a:clrChange>
          </a:blip>
          <a:srcRect/>
          <a:stretch>
            <a:fillRect/>
          </a:stretch>
        </p:blipFill>
        <p:spPr bwMode="auto">
          <a:xfrm>
            <a:off x="4857752" y="3143248"/>
            <a:ext cx="747712" cy="787400"/>
          </a:xfrm>
          <a:prstGeom prst="rect">
            <a:avLst/>
          </a:prstGeom>
          <a:noFill/>
          <a:ln w="9525">
            <a:noFill/>
            <a:miter lim="800000"/>
            <a:headEnd/>
            <a:tailEnd/>
          </a:ln>
        </p:spPr>
      </p:pic>
    </p:spTree>
  </p:cSld>
  <p:clrMapOvr>
    <a:masterClrMapping/>
  </p:clrMapOvr>
  <p:transition advTm="5000">
    <p:cover dir="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3" name="Rectangle 3"/>
          <p:cNvSpPr>
            <a:spLocks noGrp="1" noChangeArrowheads="1"/>
          </p:cNvSpPr>
          <p:nvPr>
            <p:ph type="body" idx="4294967295"/>
          </p:nvPr>
        </p:nvSpPr>
        <p:spPr>
          <a:xfrm>
            <a:off x="0" y="188913"/>
            <a:ext cx="8893175" cy="6669087"/>
          </a:xfrm>
        </p:spPr>
        <p:txBody>
          <a:bodyPr/>
          <a:lstStyle/>
          <a:p>
            <a:pPr algn="ctr" eaLnBrk="1" hangingPunct="1">
              <a:lnSpc>
                <a:spcPct val="90000"/>
              </a:lnSpc>
              <a:buFontTx/>
              <a:buNone/>
              <a:defRPr/>
            </a:pPr>
            <a:r>
              <a:rPr lang="es-ES_tradnl" sz="3600" b="1" dirty="0">
                <a:solidFill>
                  <a:schemeClr val="bg1"/>
                </a:solidFill>
                <a:effectLst>
                  <a:outerShdw blurRad="38100" dist="38100" dir="2700000" algn="tl">
                    <a:srgbClr val="000000"/>
                  </a:outerShdw>
                </a:effectLst>
                <a:latin typeface="AvantGarde Bk BT" pitchFamily="34" charset="0"/>
              </a:rPr>
              <a:t>Dónde puede instalar?</a:t>
            </a:r>
          </a:p>
          <a:p>
            <a:pPr eaLnBrk="1" hangingPunct="1">
              <a:lnSpc>
                <a:spcPct val="90000"/>
              </a:lnSpc>
              <a:buFontTx/>
              <a:buNone/>
              <a:defRPr/>
            </a:pPr>
            <a:r>
              <a:rPr lang="es-ES_tradnl" sz="3600" b="1" i="1" dirty="0">
                <a:solidFill>
                  <a:srgbClr val="000066"/>
                </a:solidFill>
                <a:effectLst>
                  <a:outerShdw blurRad="38100" dist="38100" dir="2700000" algn="tl">
                    <a:srgbClr val="000000"/>
                  </a:outerShdw>
                </a:effectLst>
                <a:latin typeface="AvantGarde Bk BT" pitchFamily="34" charset="0"/>
              </a:rPr>
              <a:t>     </a:t>
            </a:r>
            <a:r>
              <a:rPr lang="es-ES_tradnl" sz="3600" b="1" i="1" dirty="0">
                <a:solidFill>
                  <a:srgbClr val="000066"/>
                </a:solidFill>
                <a:latin typeface="AvantGarde Bk BT" pitchFamily="34" charset="0"/>
              </a:rPr>
              <a:t>El largo disponible del cable con el cual viene la antena    determina el punto de montaje. Cualquier superficie o soporte: un tubo, muro, techo, ventana o balcón, pueden servir siempre y cuando no haya una capa de metal en el techo que interfiera. La madera y el concreto son normalmente invisibles a las señales de Radio pero la señal se puede reducir.</a:t>
            </a:r>
            <a:br>
              <a:rPr lang="es-ES_tradnl" sz="3600" b="1" i="1" dirty="0">
                <a:solidFill>
                  <a:srgbClr val="000066"/>
                </a:solidFill>
                <a:latin typeface="AvantGarde Bk BT" pitchFamily="34" charset="0"/>
              </a:rPr>
            </a:br>
            <a:endParaRPr lang="es-ES_tradnl" sz="3600" b="1" i="1" dirty="0">
              <a:solidFill>
                <a:srgbClr val="000066"/>
              </a:solidFill>
              <a:latin typeface="AvantGarde Bk BT" pitchFamily="34" charset="0"/>
            </a:endParaRPr>
          </a:p>
          <a:p>
            <a:pPr eaLnBrk="1" hangingPunct="1">
              <a:lnSpc>
                <a:spcPct val="90000"/>
              </a:lnSpc>
              <a:buFontTx/>
              <a:buNone/>
              <a:defRPr/>
            </a:pPr>
            <a:r>
              <a:rPr lang="es-ES_tradnl" sz="1600" b="1" dirty="0"/>
              <a:t/>
            </a:r>
            <a:br>
              <a:rPr lang="es-ES_tradnl" sz="1600" b="1" dirty="0"/>
            </a:br>
            <a:endParaRPr lang="es-ES" sz="1600" b="1" dirty="0"/>
          </a:p>
        </p:txBody>
      </p:sp>
    </p:spTree>
  </p:cSld>
  <p:clrMapOvr>
    <a:masterClrMapping/>
  </p:clrMapOvr>
  <p:transition advTm="16000">
    <p:checke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071538" y="285728"/>
            <a:ext cx="7000924" cy="6297108"/>
          </a:xfrm>
          <a:prstGeom prst="rect">
            <a:avLst/>
          </a:prstGeom>
        </p:spPr>
        <p:txBody>
          <a:bodyPr wrap="square">
            <a:spAutoFit/>
          </a:bodyPr>
          <a:lstStyle/>
          <a:p>
            <a:pPr eaLnBrk="1" hangingPunct="1">
              <a:lnSpc>
                <a:spcPct val="90000"/>
              </a:lnSpc>
              <a:buFontTx/>
              <a:buNone/>
              <a:defRPr/>
            </a:pPr>
            <a:r>
              <a:rPr lang="es-ES_tradnl" sz="3200" b="1" dirty="0">
                <a:solidFill>
                  <a:schemeClr val="bg1"/>
                </a:solidFill>
                <a:effectLst>
                  <a:outerShdw blurRad="38100" dist="38100" dir="2700000" algn="tl">
                    <a:srgbClr val="000000"/>
                  </a:outerShdw>
                </a:effectLst>
                <a:latin typeface="AvantGarde Bk BT" pitchFamily="34" charset="0"/>
              </a:rPr>
              <a:t>Hacia dónde debe apuntar su antena?</a:t>
            </a:r>
          </a:p>
          <a:p>
            <a:pPr eaLnBrk="1" hangingPunct="1">
              <a:lnSpc>
                <a:spcPct val="90000"/>
              </a:lnSpc>
              <a:buFontTx/>
              <a:buNone/>
              <a:defRPr/>
            </a:pPr>
            <a:r>
              <a:rPr lang="es-ES_tradnl" sz="3200" b="1" i="1" dirty="0">
                <a:solidFill>
                  <a:srgbClr val="000066"/>
                </a:solidFill>
                <a:effectLst>
                  <a:outerShdw blurRad="38100" dist="38100" dir="2700000" algn="tl">
                    <a:srgbClr val="000000"/>
                  </a:outerShdw>
                </a:effectLst>
                <a:latin typeface="AvantGarde Bk BT" pitchFamily="34" charset="0"/>
              </a:rPr>
              <a:t>     </a:t>
            </a:r>
            <a:r>
              <a:rPr lang="es-ES_tradnl" sz="3200" b="1" i="1" dirty="0">
                <a:solidFill>
                  <a:srgbClr val="000066"/>
                </a:solidFill>
                <a:latin typeface="AvantGarde Bk BT" pitchFamily="34" charset="0"/>
              </a:rPr>
              <a:t>El frente de la antena tiene que ir dirigida hacia la torre repetidora (Se puede localizar si una señal ha sido enviada hacia usted) Rote su antena hasta que la mejor señal se localice; Entonces, céntrela, anote los niveles de señal y muy pronto podrá ubicar un centro. Ajústela en la ubicación seleccionada. Al buscar la señal nunca se ubique al frente pues su cuerpo puede alterarla.</a:t>
            </a:r>
            <a:endParaRPr lang="es-MX" sz="3200" dirty="0"/>
          </a:p>
        </p:txBody>
      </p:sp>
    </p:spTree>
  </p:cSld>
  <p:clrMapOvr>
    <a:masterClrMapping/>
  </p:clrMapOvr>
  <p:transition advTm="15000"/>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5" descr="coaxial"/>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1547813" y="5229225"/>
            <a:ext cx="1730375" cy="1282700"/>
          </a:xfrm>
          <a:prstGeom prst="rect">
            <a:avLst/>
          </a:prstGeom>
          <a:noFill/>
          <a:ln w="9525">
            <a:noFill/>
            <a:miter lim="800000"/>
            <a:headEnd/>
            <a:tailEnd/>
          </a:ln>
        </p:spPr>
      </p:pic>
      <p:sp>
        <p:nvSpPr>
          <p:cNvPr id="90120" name="Rectangle 8"/>
          <p:cNvSpPr>
            <a:spLocks noGrp="1" noChangeArrowheads="1"/>
          </p:cNvSpPr>
          <p:nvPr>
            <p:ph type="ctrTitle"/>
          </p:nvPr>
        </p:nvSpPr>
        <p:spPr>
          <a:xfrm>
            <a:off x="357158" y="214290"/>
            <a:ext cx="8358246" cy="6357982"/>
          </a:xfrm>
        </p:spPr>
        <p:txBody>
          <a:bodyPr/>
          <a:lstStyle/>
          <a:p>
            <a:pPr eaLnBrk="1" hangingPunct="1">
              <a:defRPr/>
            </a:pPr>
            <a:r>
              <a:rPr lang="es-ES_tradnl" sz="2400" b="1" dirty="0">
                <a:solidFill>
                  <a:schemeClr val="tx1">
                    <a:lumMod val="75000"/>
                  </a:schemeClr>
                </a:solidFill>
                <a:effectLst>
                  <a:outerShdw blurRad="38100" dist="38100" dir="2700000" algn="tl">
                    <a:srgbClr val="000000">
                      <a:alpha val="43137"/>
                    </a:srgbClr>
                  </a:outerShdw>
                </a:effectLst>
                <a:latin typeface="Verdana" pitchFamily="34" charset="0"/>
                <a:hlinkClick r:id="rId3"/>
              </a:rPr>
              <a:t>BRIGHTSTAR DE MEXICO  </a:t>
            </a:r>
            <a:r>
              <a:rPr lang="es-ES_tradnl" sz="2400" b="1" dirty="0">
                <a:solidFill>
                  <a:srgbClr val="000066"/>
                </a:solidFill>
                <a:latin typeface="Verdana" pitchFamily="34" charset="0"/>
              </a:rPr>
              <a:t>es el distribuidor mas grande a nivel mundial de todas las compañías telefónicas.</a:t>
            </a:r>
            <a:br>
              <a:rPr lang="es-ES_tradnl" sz="2400" b="1" dirty="0">
                <a:solidFill>
                  <a:srgbClr val="000066"/>
                </a:solidFill>
                <a:latin typeface="Verdana" pitchFamily="34" charset="0"/>
              </a:rPr>
            </a:br>
            <a:r>
              <a:rPr lang="es-ES_tradnl" sz="2400" b="1" dirty="0">
                <a:solidFill>
                  <a:srgbClr val="000066"/>
                </a:solidFill>
                <a:latin typeface="Verdana" pitchFamily="34" charset="0"/>
              </a:rPr>
              <a:t>Nuestras antenas se encuentran de manera permanente publicados en, y siempre     		nos encontrará </a:t>
            </a:r>
            <a:r>
              <a:rPr lang="es-ES_tradnl" sz="2400" b="1" spc="-150" dirty="0">
                <a:solidFill>
                  <a:srgbClr val="000000"/>
                </a:solidFill>
                <a:effectLst>
                  <a:outerShdw blurRad="38100" dist="38100" dir="2700000" algn="tl">
                    <a:srgbClr val="000000">
                      <a:alpha val="43137"/>
                    </a:srgbClr>
                  </a:outerShdw>
                </a:effectLst>
                <a:latin typeface="Verdana" pitchFamily="34" charset="0"/>
                <a:hlinkClick r:id="rId4"/>
              </a:rPr>
              <a:t>http://www.mercadolibre.com.mx</a:t>
            </a:r>
            <a:r>
              <a:rPr lang="es-ES_tradnl" sz="2400" b="1" spc="-150" dirty="0">
                <a:solidFill>
                  <a:srgbClr val="000000"/>
                </a:solidFill>
                <a:effectLst>
                  <a:outerShdw blurRad="38100" dist="38100" dir="2700000" algn="tl">
                    <a:srgbClr val="000000">
                      <a:alpha val="43137"/>
                    </a:srgbClr>
                  </a:outerShdw>
                </a:effectLst>
                <a:latin typeface="Verdana" pitchFamily="34" charset="0"/>
              </a:rPr>
              <a:t>   </a:t>
            </a:r>
            <a:r>
              <a:rPr lang="es-ES_tradnl" sz="2400" b="1" dirty="0">
                <a:solidFill>
                  <a:srgbClr val="000066"/>
                </a:solidFill>
                <a:latin typeface="Verdana" pitchFamily="34" charset="0"/>
              </a:rPr>
              <a:t>buscando: </a:t>
            </a:r>
            <a:br>
              <a:rPr lang="es-ES_tradnl" sz="2400" b="1" dirty="0">
                <a:solidFill>
                  <a:srgbClr val="000066"/>
                </a:solidFill>
                <a:latin typeface="Verdana" pitchFamily="34" charset="0"/>
              </a:rPr>
            </a:br>
            <a:r>
              <a:rPr lang="es-ES_tradnl" sz="2400" b="1" dirty="0">
                <a:solidFill>
                  <a:srgbClr val="000066"/>
                </a:solidFill>
                <a:latin typeface="Verdana" pitchFamily="34" charset="0"/>
              </a:rPr>
              <a:t>				</a:t>
            </a:r>
            <a:r>
              <a:rPr lang="es-ES_tradnl" sz="2400" u="sng" dirty="0">
                <a:solidFill>
                  <a:schemeClr val="accent1">
                    <a:lumMod val="40000"/>
                    <a:lumOff val="60000"/>
                  </a:schemeClr>
                </a:solidFill>
                <a:effectLst>
                  <a:outerShdw blurRad="38100" dist="38100" dir="2700000" algn="tl">
                    <a:srgbClr val="000000"/>
                  </a:outerShdw>
                </a:effectLst>
                <a:latin typeface="Verdana" pitchFamily="34" charset="0"/>
              </a:rPr>
              <a:t>antena yagi</a:t>
            </a:r>
            <a:r>
              <a:rPr lang="es-ES_tradnl" sz="2400" dirty="0">
                <a:solidFill>
                  <a:srgbClr val="000066"/>
                </a:solidFill>
                <a:latin typeface="Verdana" pitchFamily="34" charset="0"/>
              </a:rPr>
              <a:t>; </a:t>
            </a:r>
            <a:r>
              <a:rPr lang="es-ES_tradnl" sz="2400" b="1" dirty="0">
                <a:solidFill>
                  <a:srgbClr val="000066"/>
                </a:solidFill>
                <a:latin typeface="Verdana" pitchFamily="34" charset="0"/>
              </a:rPr>
              <a:t/>
            </a:r>
            <a:br>
              <a:rPr lang="es-ES_tradnl" sz="2400" b="1" dirty="0">
                <a:solidFill>
                  <a:srgbClr val="000066"/>
                </a:solidFill>
                <a:latin typeface="Verdana" pitchFamily="34" charset="0"/>
              </a:rPr>
            </a:br>
            <a:r>
              <a:rPr lang="es-ES_tradnl" sz="1800" b="1" dirty="0">
                <a:solidFill>
                  <a:srgbClr val="000066"/>
                </a:solidFill>
                <a:latin typeface="Verdana" pitchFamily="34" charset="0"/>
              </a:rPr>
              <a:t/>
            </a:r>
            <a:br>
              <a:rPr lang="es-ES_tradnl" sz="1800" b="1" dirty="0">
                <a:solidFill>
                  <a:srgbClr val="000066"/>
                </a:solidFill>
                <a:latin typeface="Verdana" pitchFamily="34" charset="0"/>
              </a:rPr>
            </a:br>
            <a:r>
              <a:rPr lang="es-ES_tradnl" sz="1800" b="1" dirty="0">
                <a:solidFill>
                  <a:srgbClr val="000066"/>
                </a:solidFill>
                <a:latin typeface="Verdana" pitchFamily="34" charset="0"/>
              </a:rPr>
              <a:t> Contamos con nuestra pagina web</a:t>
            </a:r>
            <a:br>
              <a:rPr lang="es-ES_tradnl" sz="1800" b="1" dirty="0">
                <a:solidFill>
                  <a:srgbClr val="000066"/>
                </a:solidFill>
                <a:latin typeface="Verdana" pitchFamily="34" charset="0"/>
              </a:rPr>
            </a:br>
            <a:r>
              <a:rPr lang="es-ES_tradnl" sz="1800" b="1" dirty="0">
                <a:solidFill>
                  <a:srgbClr val="000066"/>
                </a:solidFill>
                <a:effectLst>
                  <a:outerShdw blurRad="38100" dist="38100" dir="2700000" algn="tl">
                    <a:srgbClr val="000000">
                      <a:alpha val="43137"/>
                    </a:srgbClr>
                  </a:outerShdw>
                </a:effectLst>
                <a:latin typeface="Verdana" pitchFamily="34" charset="0"/>
                <a:hlinkClick r:id="rId5"/>
              </a:rPr>
              <a:t>http://www.nslp-electronique.com </a:t>
            </a:r>
            <a:r>
              <a:rPr lang="es-ES_tradnl" sz="1800" b="1" dirty="0">
                <a:solidFill>
                  <a:srgbClr val="000066"/>
                </a:solidFill>
                <a:latin typeface="Verdana" pitchFamily="34" charset="0"/>
              </a:rPr>
              <a:t/>
            </a:r>
            <a:br>
              <a:rPr lang="es-ES_tradnl" sz="1800" b="1" dirty="0">
                <a:solidFill>
                  <a:srgbClr val="000066"/>
                </a:solidFill>
                <a:latin typeface="Verdana" pitchFamily="34" charset="0"/>
              </a:rPr>
            </a:br>
            <a:r>
              <a:rPr lang="es-ES_tradnl" sz="1800" b="1" dirty="0">
                <a:solidFill>
                  <a:srgbClr val="000066"/>
                </a:solidFill>
                <a:effectLst>
                  <a:outerShdw blurRad="38100" dist="38100" dir="2700000" algn="tl">
                    <a:srgbClr val="000000"/>
                  </a:outerShdw>
                </a:effectLst>
                <a:latin typeface="Verdana" pitchFamily="34" charset="0"/>
              </a:rPr>
              <a:t/>
            </a:r>
            <a:br>
              <a:rPr lang="es-ES_tradnl" sz="1800" b="1" dirty="0">
                <a:solidFill>
                  <a:srgbClr val="000066"/>
                </a:solidFill>
                <a:effectLst>
                  <a:outerShdw blurRad="38100" dist="38100" dir="2700000" algn="tl">
                    <a:srgbClr val="000000"/>
                  </a:outerShdw>
                </a:effectLst>
                <a:latin typeface="Verdana" pitchFamily="34" charset="0"/>
              </a:rPr>
            </a:br>
            <a:r>
              <a:rPr lang="es-ES_tradnl" sz="1800" b="1" dirty="0">
                <a:solidFill>
                  <a:srgbClr val="000066"/>
                </a:solidFill>
                <a:latin typeface="Verdana" pitchFamily="34" charset="0"/>
              </a:rPr>
              <a:t>  Entre nuestros Objetivos fabricar antenas Wifi, Wimax de 2500 MHz, adaptadores para celulares con antena y amplificadores a precios nacionales.</a:t>
            </a:r>
            <a:br>
              <a:rPr lang="es-ES_tradnl" sz="1800" b="1" dirty="0">
                <a:solidFill>
                  <a:srgbClr val="000066"/>
                </a:solidFill>
                <a:latin typeface="Verdana" pitchFamily="34" charset="0"/>
              </a:rPr>
            </a:br>
            <a:r>
              <a:rPr lang="es-ES_tradnl" sz="1800" b="1" dirty="0">
                <a:solidFill>
                  <a:srgbClr val="000066"/>
                </a:solidFill>
                <a:latin typeface="Verdana" pitchFamily="34" charset="0"/>
              </a:rPr>
              <a:t>                                     Comentarios:</a:t>
            </a:r>
            <a:br>
              <a:rPr lang="es-ES_tradnl" sz="1800" b="1" dirty="0">
                <a:solidFill>
                  <a:srgbClr val="000066"/>
                </a:solidFill>
                <a:latin typeface="Verdana" pitchFamily="34" charset="0"/>
              </a:rPr>
            </a:br>
            <a:r>
              <a:rPr lang="es-ES_tradnl" sz="1800" b="1" dirty="0">
                <a:solidFill>
                  <a:srgbClr val="000066"/>
                </a:solidFill>
                <a:latin typeface="Verdana" pitchFamily="34" charset="0"/>
              </a:rPr>
              <a:t/>
            </a:r>
            <a:br>
              <a:rPr lang="es-ES_tradnl" sz="1800" b="1" dirty="0">
                <a:solidFill>
                  <a:srgbClr val="000066"/>
                </a:solidFill>
                <a:latin typeface="Verdana" pitchFamily="34" charset="0"/>
              </a:rPr>
            </a:br>
            <a:r>
              <a:rPr lang="es-ES_tradnl" sz="1800" b="1" dirty="0">
                <a:solidFill>
                  <a:srgbClr val="000066"/>
                </a:solidFill>
                <a:latin typeface="Verdana" pitchFamily="34" charset="0"/>
              </a:rPr>
              <a:t/>
            </a:r>
            <a:br>
              <a:rPr lang="es-ES_tradnl" sz="1800" b="1" dirty="0">
                <a:solidFill>
                  <a:srgbClr val="000066"/>
                </a:solidFill>
                <a:latin typeface="Verdana" pitchFamily="34" charset="0"/>
              </a:rPr>
            </a:br>
            <a:endParaRPr lang="es-ES" sz="1800" b="1" dirty="0">
              <a:solidFill>
                <a:srgbClr val="000066"/>
              </a:solidFill>
              <a:latin typeface="Verdana" pitchFamily="34" charset="0"/>
            </a:endParaRPr>
          </a:p>
        </p:txBody>
      </p:sp>
      <p:sp>
        <p:nvSpPr>
          <p:cNvPr id="90121" name="Rectangle 9"/>
          <p:cNvSpPr>
            <a:spLocks noGrp="1" noChangeArrowheads="1"/>
          </p:cNvSpPr>
          <p:nvPr>
            <p:ph type="subTitle" idx="1"/>
          </p:nvPr>
        </p:nvSpPr>
        <p:spPr>
          <a:xfrm>
            <a:off x="323850" y="5589588"/>
            <a:ext cx="8424863" cy="863600"/>
          </a:xfrm>
        </p:spPr>
        <p:txBody>
          <a:bodyPr/>
          <a:lstStyle/>
          <a:p>
            <a:pPr eaLnBrk="1" hangingPunct="1">
              <a:lnSpc>
                <a:spcPct val="80000"/>
              </a:lnSpc>
              <a:defRPr/>
            </a:pPr>
            <a:r>
              <a:rPr lang="es-ES" sz="1600" i="1" dirty="0">
                <a:solidFill>
                  <a:srgbClr val="FFFF00"/>
                </a:solidFill>
                <a:effectLst>
                  <a:outerShdw blurRad="38100" dist="38100" dir="2700000" algn="tl">
                    <a:srgbClr val="000000"/>
                  </a:outerShdw>
                </a:effectLst>
              </a:rPr>
              <a:t>Comprador:</a:t>
            </a:r>
            <a:r>
              <a:rPr lang="es-ES" sz="1600" i="1" dirty="0">
                <a:solidFill>
                  <a:srgbClr val="FFFF00"/>
                </a:solidFill>
                <a:effectLst>
                  <a:outerShdw blurRad="38100" dist="38100" dir="2700000" algn="tl">
                    <a:srgbClr val="000000"/>
                  </a:outerShdw>
                </a:effectLst>
                <a:hlinkClick r:id="rId6"/>
              </a:rPr>
              <a:t>JORGE_AVILA (1)</a:t>
            </a:r>
            <a:r>
              <a:rPr lang="es-ES" sz="1600" i="1" dirty="0">
                <a:solidFill>
                  <a:srgbClr val="FFFF00"/>
                </a:solidFill>
                <a:effectLst>
                  <a:outerShdw blurRad="38100" dist="38100" dir="2700000" algn="tl">
                    <a:srgbClr val="000000"/>
                  </a:outerShdw>
                </a:effectLst>
              </a:rPr>
              <a:t> </a:t>
            </a:r>
            <a:r>
              <a:rPr lang="es-ES" sz="1600" i="1" dirty="0">
                <a:solidFill>
                  <a:srgbClr val="FFFF00"/>
                </a:solidFill>
                <a:effectLst>
                  <a:outerShdw blurRad="38100" dist="38100" dir="2700000" algn="tl">
                    <a:srgbClr val="000000"/>
                  </a:outerShdw>
                </a:effectLst>
                <a:hlinkClick r:id="rId7"/>
              </a:rPr>
              <a:t>Antenas Yagi GSM de 18.3 dbi (famosas un...</a:t>
            </a:r>
            <a:r>
              <a:rPr lang="es-ES" sz="1600" i="1" dirty="0">
                <a:solidFill>
                  <a:srgbClr val="000066"/>
                </a:solidFill>
                <a:effectLst>
                  <a:outerShdw blurRad="38100" dist="38100" dir="2700000" algn="tl">
                    <a:srgbClr val="000000"/>
                  </a:outerShdw>
                </a:effectLst>
              </a:rPr>
              <a:t>   </a:t>
            </a:r>
            <a:r>
              <a:rPr lang="es-ES" sz="1600" i="1" dirty="0">
                <a:solidFill>
                  <a:srgbClr val="FFFF00"/>
                </a:solidFill>
                <a:effectLst>
                  <a:outerShdw blurRad="38100" dist="38100" dir="2700000" algn="tl">
                    <a:srgbClr val="000000"/>
                  </a:outerShdw>
                </a:effectLst>
              </a:rPr>
              <a:t>22/04/2008 Comentario:"Calidad impresionante, recepción excepcional es lo mejor de lo mejor no he visto nada igual no se vayan con imitaciones baratas o chinas"</a:t>
            </a:r>
          </a:p>
        </p:txBody>
      </p:sp>
    </p:spTree>
  </p:cSld>
  <p:clrMapOvr>
    <a:masterClrMapping/>
  </p:clrMapOvr>
  <p:transition advTm="21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80" name="Rectangle 4"/>
          <p:cNvSpPr>
            <a:spLocks noGrp="1" noChangeArrowheads="1"/>
          </p:cNvSpPr>
          <p:nvPr>
            <p:ph type="title"/>
          </p:nvPr>
        </p:nvSpPr>
        <p:spPr>
          <a:xfrm>
            <a:off x="457200" y="274638"/>
            <a:ext cx="6758006" cy="368280"/>
          </a:xfrm>
        </p:spPr>
        <p:txBody>
          <a:bodyPr/>
          <a:lstStyle/>
          <a:p>
            <a:pPr algn="ctr" eaLnBrk="1" hangingPunct="1">
              <a:defRPr/>
            </a:pPr>
            <a:r>
              <a:rPr lang="es-ES_tradnl" sz="3200" b="1" dirty="0">
                <a:solidFill>
                  <a:schemeClr val="bg1"/>
                </a:solidFill>
                <a:effectLst>
                  <a:outerShdw blurRad="38100" dist="38100" dir="2700000" algn="tl">
                    <a:srgbClr val="000000"/>
                  </a:outerShdw>
                </a:effectLst>
                <a:latin typeface="Verdana" pitchFamily="34" charset="0"/>
              </a:rPr>
              <a:t>      Comentarios de clientes:</a:t>
            </a:r>
            <a:endParaRPr lang="es-ES" sz="3200" b="1" dirty="0">
              <a:solidFill>
                <a:schemeClr val="bg1"/>
              </a:solidFill>
              <a:effectLst>
                <a:outerShdw blurRad="38100" dist="38100" dir="2700000" algn="tl">
                  <a:srgbClr val="000000"/>
                </a:outerShdw>
              </a:effectLst>
              <a:latin typeface="Verdana" pitchFamily="34" charset="0"/>
            </a:endParaRPr>
          </a:p>
        </p:txBody>
      </p:sp>
      <p:sp>
        <p:nvSpPr>
          <p:cNvPr id="7" name="6 Marcador de texto"/>
          <p:cNvSpPr>
            <a:spLocks noGrp="1"/>
          </p:cNvSpPr>
          <p:nvPr>
            <p:ph type="body" idx="1"/>
          </p:nvPr>
        </p:nvSpPr>
        <p:spPr>
          <a:xfrm>
            <a:off x="457200" y="2143116"/>
            <a:ext cx="3757610" cy="4143404"/>
          </a:xfrm>
        </p:spPr>
        <p:txBody>
          <a:bodyPr/>
          <a:lstStyle/>
          <a:p>
            <a:r>
              <a:rPr lang="es-MX" sz="2000" dirty="0">
                <a:solidFill>
                  <a:schemeClr val="bg2"/>
                </a:solidFill>
                <a:effectLst>
                  <a:outerShdw blurRad="38100" dist="38100" dir="2700000" algn="tl">
                    <a:srgbClr val="000000">
                      <a:alpha val="43137"/>
                    </a:srgbClr>
                  </a:outerShdw>
                </a:effectLst>
              </a:rPr>
              <a:t>Comprador: </a:t>
            </a:r>
            <a:r>
              <a:rPr lang="es-MX" sz="2000" i="1" u="sng" dirty="0">
                <a:solidFill>
                  <a:schemeClr val="bg2">
                    <a:lumMod val="50000"/>
                    <a:lumOff val="50000"/>
                  </a:schemeClr>
                </a:solidFill>
                <a:effectLst>
                  <a:outerShdw blurRad="38100" dist="38100" dir="2700000" algn="tl">
                    <a:srgbClr val="000000">
                      <a:alpha val="43137"/>
                    </a:srgbClr>
                  </a:outerShdw>
                </a:effectLst>
              </a:rPr>
              <a:t>GENAROTO (734)  ANTENA YAGI 1.45 MT/14.3 DBI 850MHZ IDEA...25/02/2009 </a:t>
            </a:r>
            <a:r>
              <a:rPr lang="es-MX" sz="2000" dirty="0">
                <a:solidFill>
                  <a:srgbClr val="FFC000"/>
                </a:solidFill>
                <a:effectLst>
                  <a:outerShdw blurRad="38100" dist="38100" dir="2700000" algn="tl">
                    <a:srgbClr val="000000">
                      <a:alpha val="43137"/>
                    </a:srgbClr>
                  </a:outerShdw>
                </a:effectLst>
              </a:rPr>
              <a:t>Comentario: </a:t>
            </a:r>
            <a:r>
              <a:rPr lang="es-MX" sz="2000" i="1" dirty="0">
                <a:solidFill>
                  <a:srgbClr val="FFC000"/>
                </a:solidFill>
                <a:effectLst>
                  <a:outerShdw blurRad="38100" dist="38100" dir="2700000" algn="tl">
                    <a:srgbClr val="000000">
                      <a:alpha val="43137"/>
                    </a:srgbClr>
                  </a:outerShdw>
                </a:effectLst>
              </a:rPr>
              <a:t>"Excelente vendedora siempre preocupada de darte el articulo que necesitas y quedes satisfecho con tu compra, ha sido de mis mejores experiencias en ML, gracias</a:t>
            </a:r>
            <a:r>
              <a:rPr lang="es-MX" sz="1800" i="1" dirty="0">
                <a:solidFill>
                  <a:srgbClr val="FFC000"/>
                </a:solidFill>
                <a:effectLst>
                  <a:outerShdw blurRad="38100" dist="38100" dir="2700000" algn="tl">
                    <a:srgbClr val="000000">
                      <a:alpha val="43137"/>
                    </a:srgbClr>
                  </a:outerShdw>
                </a:effectLst>
              </a:rPr>
              <a:t>”</a:t>
            </a:r>
          </a:p>
        </p:txBody>
      </p:sp>
      <p:pic>
        <p:nvPicPr>
          <p:cNvPr id="12291" name="Picture 7" descr="Imagen 048"/>
          <p:cNvPicPr>
            <a:picLocks noGrp="1" noChangeAspect="1" noChangeArrowheads="1"/>
          </p:cNvPicPr>
          <p:nvPr>
            <p:ph sz="half" idx="2"/>
          </p:nvPr>
        </p:nvPicPr>
        <p:blipFill>
          <a:blip r:embed="rId2" cstate="print">
            <a:lum bright="18000"/>
          </a:blip>
          <a:stretch>
            <a:fillRect/>
          </a:stretch>
        </p:blipFill>
        <p:spPr>
          <a:xfrm>
            <a:off x="4071934" y="5786454"/>
            <a:ext cx="1267607" cy="950705"/>
          </a:xfrm>
          <a:noFill/>
        </p:spPr>
      </p:pic>
      <p:sp>
        <p:nvSpPr>
          <p:cNvPr id="8" name="7 Marcador de texto"/>
          <p:cNvSpPr>
            <a:spLocks noGrp="1"/>
          </p:cNvSpPr>
          <p:nvPr>
            <p:ph type="body" sz="quarter" idx="3"/>
          </p:nvPr>
        </p:nvSpPr>
        <p:spPr>
          <a:xfrm>
            <a:off x="142843" y="1000108"/>
            <a:ext cx="8543957" cy="1174767"/>
          </a:xfrm>
        </p:spPr>
        <p:txBody>
          <a:bodyPr/>
          <a:lstStyle/>
          <a:p>
            <a:r>
              <a:rPr lang="es-MX" dirty="0">
                <a:solidFill>
                  <a:schemeClr val="bg2"/>
                </a:solidFill>
                <a:effectLst>
                  <a:outerShdw blurRad="38100" dist="38100" dir="2700000" algn="tl">
                    <a:srgbClr val="000000">
                      <a:alpha val="43137"/>
                    </a:srgbClr>
                  </a:outerShdw>
                </a:effectLst>
              </a:rPr>
              <a:t>Comprador: </a:t>
            </a:r>
            <a:r>
              <a:rPr lang="es-MX" sz="2000" i="1" u="sng" dirty="0">
                <a:solidFill>
                  <a:schemeClr val="tx2">
                    <a:lumMod val="25000"/>
                  </a:schemeClr>
                </a:solidFill>
                <a:effectLst>
                  <a:outerShdw blurRad="38100" dist="38100" dir="2700000" algn="tl">
                    <a:srgbClr val="000000">
                      <a:alpha val="43137"/>
                    </a:srgbClr>
                  </a:outerShdw>
                </a:effectLst>
              </a:rPr>
              <a:t>DON_CUCO61 (8) ANTENA YAGI 1.45 MT/14.3 DBI 850MHZ IDEA... 04/02/2009 </a:t>
            </a:r>
            <a:r>
              <a:rPr lang="es-MX" dirty="0">
                <a:solidFill>
                  <a:srgbClr val="FFC000"/>
                </a:solidFill>
                <a:effectLst>
                  <a:outerShdw blurRad="38100" dist="38100" dir="2700000" algn="tl">
                    <a:srgbClr val="000000">
                      <a:alpha val="43137"/>
                    </a:srgbClr>
                  </a:outerShdw>
                </a:effectLst>
              </a:rPr>
              <a:t>Comentario: </a:t>
            </a:r>
            <a:r>
              <a:rPr lang="es-MX" i="1" dirty="0">
                <a:solidFill>
                  <a:srgbClr val="FFC000"/>
                </a:solidFill>
                <a:effectLst>
                  <a:outerShdw blurRad="38100" dist="38100" dir="2700000" algn="tl">
                    <a:srgbClr val="000000">
                      <a:alpha val="43137"/>
                    </a:srgbClr>
                  </a:outerShdw>
                </a:effectLst>
              </a:rPr>
              <a:t>"EXCELENTE SERVICIO Y ATENCIÓN. LA ANTENA MEJORÓ LA RECEPCIÓN DE MI EQUIPO EN UN 400%.”</a:t>
            </a:r>
          </a:p>
        </p:txBody>
      </p:sp>
      <p:sp>
        <p:nvSpPr>
          <p:cNvPr id="9" name="8 Marcador de contenido"/>
          <p:cNvSpPr>
            <a:spLocks noGrp="1"/>
          </p:cNvSpPr>
          <p:nvPr>
            <p:ph sz="quarter" idx="4"/>
          </p:nvPr>
        </p:nvSpPr>
        <p:spPr>
          <a:xfrm>
            <a:off x="4286247" y="2500306"/>
            <a:ext cx="4400553" cy="3625857"/>
          </a:xfrm>
        </p:spPr>
        <p:txBody>
          <a:bodyPr/>
          <a:lstStyle/>
          <a:p>
            <a:pPr eaLnBrk="1" hangingPunct="1">
              <a:lnSpc>
                <a:spcPct val="80000"/>
              </a:lnSpc>
              <a:defRPr/>
            </a:pPr>
            <a:r>
              <a:rPr lang="es-ES" i="1" dirty="0">
                <a:solidFill>
                  <a:schemeClr val="bg2"/>
                </a:solidFill>
                <a:effectLst>
                  <a:outerShdw blurRad="38100" dist="38100" dir="2700000" algn="tl">
                    <a:srgbClr val="000000"/>
                  </a:outerShdw>
                </a:effectLst>
              </a:rPr>
              <a:t>Comprador:</a:t>
            </a:r>
            <a:r>
              <a:rPr lang="es-ES" i="1" dirty="0">
                <a:solidFill>
                  <a:schemeClr val="bg2"/>
                </a:solidFill>
                <a:effectLst>
                  <a:outerShdw blurRad="38100" dist="38100" dir="2700000" algn="tl">
                    <a:srgbClr val="000000"/>
                  </a:outerShdw>
                </a:effectLst>
                <a:hlinkClick r:id="rId3"/>
              </a:rPr>
              <a:t>JORGE_AVILA (1)</a:t>
            </a:r>
            <a:r>
              <a:rPr lang="es-ES" i="1" dirty="0">
                <a:solidFill>
                  <a:schemeClr val="bg2"/>
                </a:solidFill>
                <a:effectLst>
                  <a:outerShdw blurRad="38100" dist="38100" dir="2700000" algn="tl">
                    <a:srgbClr val="000000"/>
                  </a:outerShdw>
                </a:effectLst>
              </a:rPr>
              <a:t> </a:t>
            </a:r>
            <a:r>
              <a:rPr lang="es-ES" i="1" dirty="0">
                <a:solidFill>
                  <a:schemeClr val="bg2"/>
                </a:solidFill>
                <a:effectLst>
                  <a:outerShdw blurRad="38100" dist="38100" dir="2700000" algn="tl">
                    <a:srgbClr val="000000"/>
                  </a:outerShdw>
                </a:effectLst>
                <a:hlinkClick r:id="rId4"/>
              </a:rPr>
              <a:t>Antenas Yagi GSM de 18.3 dbi (famosas ún...</a:t>
            </a:r>
            <a:r>
              <a:rPr lang="es-ES" i="1" dirty="0">
                <a:solidFill>
                  <a:schemeClr val="bg2"/>
                </a:solidFill>
                <a:effectLst>
                  <a:outerShdw blurRad="38100" dist="38100" dir="2700000" algn="tl">
                    <a:srgbClr val="000000"/>
                  </a:outerShdw>
                </a:effectLst>
              </a:rPr>
              <a:t>   </a:t>
            </a:r>
            <a:r>
              <a:rPr lang="es-ES" i="1" dirty="0">
                <a:solidFill>
                  <a:srgbClr val="FFFF00"/>
                </a:solidFill>
                <a:effectLst>
                  <a:outerShdw blurRad="38100" dist="38100" dir="2700000" algn="tl">
                    <a:srgbClr val="000000"/>
                  </a:outerShdw>
                </a:effectLst>
              </a:rPr>
              <a:t>22/04/2008 Comentario:"Calidad impresionante, recepción excepcional es lo mejor de lo mejor no he visto nada igual no se vayan con imitaciones baratas o chinas"</a:t>
            </a:r>
          </a:p>
        </p:txBody>
      </p:sp>
      <p:pic>
        <p:nvPicPr>
          <p:cNvPr id="12292" name="Picture 8" descr="Imagen 065"/>
          <p:cNvPicPr>
            <a:picLocks noChangeAspect="1" noChangeArrowheads="1"/>
          </p:cNvPicPr>
          <p:nvPr/>
        </p:nvPicPr>
        <p:blipFill>
          <a:blip r:embed="rId5" cstate="print">
            <a:lum bright="18000"/>
          </a:blip>
          <a:srcRect/>
          <a:stretch>
            <a:fillRect/>
          </a:stretch>
        </p:blipFill>
        <p:spPr bwMode="auto">
          <a:xfrm>
            <a:off x="3500430" y="3286124"/>
            <a:ext cx="1143008" cy="886009"/>
          </a:xfrm>
          <a:prstGeom prst="rect">
            <a:avLst/>
          </a:prstGeom>
          <a:noFill/>
          <a:ln w="9525">
            <a:noFill/>
            <a:miter lim="800000"/>
            <a:headEnd/>
            <a:tailEnd/>
          </a:ln>
        </p:spPr>
      </p:pic>
      <p:pic>
        <p:nvPicPr>
          <p:cNvPr id="12293" name="Picture 9" descr="Imagen 130"/>
          <p:cNvPicPr>
            <a:picLocks noChangeAspect="1" noChangeArrowheads="1"/>
          </p:cNvPicPr>
          <p:nvPr/>
        </p:nvPicPr>
        <p:blipFill>
          <a:blip r:embed="rId6" cstate="print">
            <a:clrChange>
              <a:clrFrom>
                <a:srgbClr val="496266"/>
              </a:clrFrom>
              <a:clrTo>
                <a:srgbClr val="496266">
                  <a:alpha val="0"/>
                </a:srgbClr>
              </a:clrTo>
            </a:clrChange>
            <a:lum bright="18000"/>
          </a:blip>
          <a:srcRect/>
          <a:stretch>
            <a:fillRect/>
          </a:stretch>
        </p:blipFill>
        <p:spPr bwMode="auto">
          <a:xfrm>
            <a:off x="214282" y="214290"/>
            <a:ext cx="785818" cy="544794"/>
          </a:xfrm>
          <a:prstGeom prst="rect">
            <a:avLst/>
          </a:prstGeom>
          <a:noFill/>
          <a:ln w="9525">
            <a:noFill/>
            <a:miter lim="800000"/>
            <a:headEnd/>
            <a:tailEnd/>
          </a:ln>
          <a:scene3d>
            <a:camera prst="orthographicFront"/>
            <a:lightRig rig="glow" dir="t"/>
          </a:scene3d>
        </p:spPr>
      </p:pic>
      <p:pic>
        <p:nvPicPr>
          <p:cNvPr id="12294" name="Picture 10" descr="DSC01647"/>
          <p:cNvPicPr>
            <a:picLocks noChangeAspect="1" noChangeArrowheads="1"/>
          </p:cNvPicPr>
          <p:nvPr/>
        </p:nvPicPr>
        <p:blipFill>
          <a:blip r:embed="rId7" cstate="print">
            <a:lum bright="12000"/>
          </a:blip>
          <a:srcRect/>
          <a:stretch>
            <a:fillRect/>
          </a:stretch>
        </p:blipFill>
        <p:spPr bwMode="auto">
          <a:xfrm>
            <a:off x="7072330" y="5715016"/>
            <a:ext cx="1293305" cy="808027"/>
          </a:xfrm>
          <a:prstGeom prst="rect">
            <a:avLst/>
          </a:prstGeom>
          <a:noFill/>
          <a:ln w="9525">
            <a:noFill/>
            <a:miter lim="800000"/>
            <a:headEnd/>
            <a:tailEnd/>
          </a:ln>
        </p:spPr>
      </p:pic>
    </p:spTree>
  </p:cSld>
  <p:clrMapOvr>
    <a:masterClrMapping/>
  </p:clrMapOvr>
  <p:transition advTm="800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8" name="Rectangle 4"/>
          <p:cNvSpPr>
            <a:spLocks noGrp="1" noChangeArrowheads="1"/>
          </p:cNvSpPr>
          <p:nvPr>
            <p:ph type="title"/>
          </p:nvPr>
        </p:nvSpPr>
        <p:spPr>
          <a:xfrm>
            <a:off x="428596" y="214312"/>
            <a:ext cx="8358246" cy="857233"/>
          </a:xfrm>
        </p:spPr>
        <p:txBody>
          <a:bodyPr/>
          <a:lstStyle/>
          <a:p>
            <a:pPr algn="ctr" eaLnBrk="1" hangingPunct="1">
              <a:defRPr/>
            </a:pPr>
            <a:r>
              <a:rPr lang="es-ES_tradnl" i="1" dirty="0">
                <a:solidFill>
                  <a:schemeClr val="bg1"/>
                </a:solidFill>
                <a:effectLst>
                  <a:outerShdw blurRad="38100" dist="38100" dir="2700000" algn="tl">
                    <a:srgbClr val="000000"/>
                  </a:outerShdw>
                </a:effectLst>
                <a:latin typeface="Verdana" pitchFamily="34" charset="0"/>
              </a:rPr>
              <a:t>Garantía, atención y servicio</a:t>
            </a:r>
          </a:p>
        </p:txBody>
      </p:sp>
      <p:sp>
        <p:nvSpPr>
          <p:cNvPr id="67589" name="Rectangle 5"/>
          <p:cNvSpPr>
            <a:spLocks noGrp="1" noChangeArrowheads="1"/>
          </p:cNvSpPr>
          <p:nvPr>
            <p:ph idx="1"/>
          </p:nvPr>
        </p:nvSpPr>
        <p:spPr>
          <a:xfrm>
            <a:off x="714375" y="1071563"/>
            <a:ext cx="8215313" cy="5572125"/>
          </a:xfrm>
        </p:spPr>
        <p:txBody>
          <a:bodyPr/>
          <a:lstStyle/>
          <a:p>
            <a:pPr eaLnBrk="1" hangingPunct="1">
              <a:lnSpc>
                <a:spcPct val="80000"/>
              </a:lnSpc>
              <a:defRPr/>
            </a:pPr>
            <a:r>
              <a:rPr lang="es-ES" sz="2400" b="1" dirty="0">
                <a:solidFill>
                  <a:srgbClr val="FF0000"/>
                </a:solidFill>
                <a:effectLst>
                  <a:outerShdw blurRad="38100" dist="38100" dir="2700000" algn="tl">
                    <a:srgbClr val="000000">
                      <a:alpha val="43137"/>
                    </a:srgbClr>
                  </a:outerShdw>
                </a:effectLst>
                <a:latin typeface="Verdana" pitchFamily="34" charset="0"/>
              </a:rPr>
              <a:t>En </a:t>
            </a:r>
            <a:r>
              <a:rPr lang="es-ES" sz="2400" b="1" i="1" dirty="0">
                <a:solidFill>
                  <a:srgbClr val="FF0000"/>
                </a:solidFill>
                <a:effectLst>
                  <a:outerShdw blurRad="38100" dist="38100" dir="2700000" algn="tl">
                    <a:srgbClr val="000000">
                      <a:alpha val="43137"/>
                    </a:srgbClr>
                  </a:outerShdw>
                </a:effectLst>
                <a:latin typeface="Verdana" pitchFamily="34" charset="0"/>
              </a:rPr>
              <a:t>Brightstar de México </a:t>
            </a:r>
            <a:r>
              <a:rPr lang="es-ES" sz="2400" b="1" dirty="0">
                <a:solidFill>
                  <a:srgbClr val="FF0000"/>
                </a:solidFill>
                <a:effectLst>
                  <a:outerShdw blurRad="38100" dist="38100" dir="2700000" algn="tl">
                    <a:srgbClr val="000000">
                      <a:alpha val="43137"/>
                    </a:srgbClr>
                  </a:outerShdw>
                </a:effectLst>
                <a:latin typeface="Verdana" pitchFamily="34" charset="0"/>
              </a:rPr>
              <a:t>y </a:t>
            </a:r>
            <a:r>
              <a:rPr lang="es-ES" sz="2400" b="1" i="1" dirty="0">
                <a:solidFill>
                  <a:srgbClr val="FF0000"/>
                </a:solidFill>
                <a:effectLst>
                  <a:outerShdw blurRad="38100" dist="38100" dir="2700000" algn="tl">
                    <a:srgbClr val="000000">
                      <a:alpha val="43137"/>
                    </a:srgbClr>
                  </a:outerShdw>
                </a:effectLst>
                <a:latin typeface="Verdana" pitchFamily="34" charset="0"/>
              </a:rPr>
              <a:t>NSLP-Electronique</a:t>
            </a:r>
            <a:r>
              <a:rPr lang="es-ES" sz="2400" b="1" dirty="0">
                <a:solidFill>
                  <a:srgbClr val="FF0000"/>
                </a:solidFill>
                <a:effectLst>
                  <a:outerShdw blurRad="38100" dist="38100" dir="2700000" algn="tl">
                    <a:srgbClr val="000000">
                      <a:alpha val="43137"/>
                    </a:srgbClr>
                  </a:outerShdw>
                </a:effectLst>
                <a:latin typeface="Verdana" pitchFamily="34" charset="0"/>
              </a:rPr>
              <a:t> nuestra misión es </a:t>
            </a:r>
            <a:r>
              <a:rPr lang="es-ES" sz="2400" b="1" i="1" dirty="0">
                <a:solidFill>
                  <a:srgbClr val="FF0000"/>
                </a:solidFill>
                <a:effectLst>
                  <a:outerShdw blurRad="38100" dist="38100" dir="2700000" algn="tl">
                    <a:srgbClr val="000000">
                      <a:alpha val="43137"/>
                    </a:srgbClr>
                  </a:outerShdw>
                </a:effectLst>
                <a:latin typeface="Verdana" pitchFamily="34" charset="0"/>
              </a:rPr>
              <a:t>servir y crear</a:t>
            </a:r>
            <a:r>
              <a:rPr lang="es-ES" sz="2400" b="1" dirty="0">
                <a:solidFill>
                  <a:srgbClr val="FF0000"/>
                </a:solidFill>
                <a:effectLst>
                  <a:outerShdw blurRad="38100" dist="38100" dir="2700000" algn="tl">
                    <a:srgbClr val="000000">
                      <a:alpha val="43137"/>
                    </a:srgbClr>
                  </a:outerShdw>
                </a:effectLst>
                <a:latin typeface="Verdana" pitchFamily="34" charset="0"/>
              </a:rPr>
              <a:t>.</a:t>
            </a:r>
          </a:p>
          <a:p>
            <a:pPr eaLnBrk="1" hangingPunct="1">
              <a:lnSpc>
                <a:spcPct val="80000"/>
              </a:lnSpc>
              <a:defRPr/>
            </a:pPr>
            <a:r>
              <a:rPr lang="es-ES" sz="2400" b="1" dirty="0">
                <a:solidFill>
                  <a:srgbClr val="FF0000"/>
                </a:solidFill>
                <a:effectLst>
                  <a:outerShdw blurRad="38100" dist="38100" dir="2700000" algn="tl">
                    <a:srgbClr val="000000">
                      <a:alpha val="43137"/>
                    </a:srgbClr>
                  </a:outerShdw>
                </a:effectLst>
                <a:latin typeface="Verdana" pitchFamily="34" charset="0"/>
              </a:rPr>
              <a:t>Nuestros productos son manufacturados cuidadosamente uno a uno, pensando que somos el único medio de comunicación de una familia, por lo que nos orgullecemos en Certificar por un año nuestros productos por causa de defectos  de fabricación, repararlas o reponerlas previo retorno</a:t>
            </a:r>
            <a:r>
              <a:rPr lang="es-ES" sz="2400" b="1" dirty="0">
                <a:solidFill>
                  <a:srgbClr val="000066"/>
                </a:solidFill>
                <a:effectLst>
                  <a:outerShdw blurRad="38100" dist="38100" dir="2700000" algn="tl">
                    <a:srgbClr val="000000">
                      <a:alpha val="43137"/>
                    </a:srgbClr>
                  </a:outerShdw>
                </a:effectLst>
                <a:latin typeface="Verdana" pitchFamily="34" charset="0"/>
              </a:rPr>
              <a:t>.</a:t>
            </a:r>
          </a:p>
          <a:p>
            <a:pPr eaLnBrk="1" hangingPunct="1">
              <a:lnSpc>
                <a:spcPct val="80000"/>
              </a:lnSpc>
              <a:defRPr/>
            </a:pPr>
            <a:r>
              <a:rPr lang="es-ES" sz="2400" b="1" dirty="0">
                <a:solidFill>
                  <a:srgbClr val="FF0000"/>
                </a:solidFill>
                <a:effectLst>
                  <a:outerShdw blurRad="38100" dist="38100" dir="2700000" algn="tl">
                    <a:srgbClr val="000000">
                      <a:alpha val="43137"/>
                    </a:srgbClr>
                  </a:outerShdw>
                </a:effectLst>
                <a:latin typeface="Verdana" pitchFamily="34" charset="0"/>
              </a:rPr>
              <a:t>Información :</a:t>
            </a:r>
          </a:p>
          <a:p>
            <a:pPr eaLnBrk="1" hangingPunct="1">
              <a:lnSpc>
                <a:spcPct val="80000"/>
              </a:lnSpc>
              <a:defRPr/>
            </a:pPr>
            <a:r>
              <a:rPr lang="es-ES" sz="2400" b="1" dirty="0">
                <a:solidFill>
                  <a:srgbClr val="FF0000"/>
                </a:solidFill>
                <a:effectLst>
                  <a:outerShdw blurRad="38100" dist="38100" dir="2700000" algn="tl">
                    <a:srgbClr val="000000">
                      <a:alpha val="43137"/>
                    </a:srgbClr>
                  </a:outerShdw>
                </a:effectLst>
                <a:latin typeface="Verdana" pitchFamily="34" charset="0"/>
                <a:hlinkClick r:id="rId2"/>
              </a:rPr>
              <a:t>http:www.mercadolibre.com.mx</a:t>
            </a:r>
            <a:endParaRPr lang="es-ES" sz="2400" b="1" dirty="0">
              <a:solidFill>
                <a:srgbClr val="FF0000"/>
              </a:solidFill>
              <a:effectLst>
                <a:outerShdw blurRad="38100" dist="38100" dir="2700000" algn="tl">
                  <a:srgbClr val="000000">
                    <a:alpha val="43137"/>
                  </a:srgbClr>
                </a:outerShdw>
              </a:effectLst>
              <a:latin typeface="Verdana" pitchFamily="34" charset="0"/>
            </a:endParaRPr>
          </a:p>
          <a:p>
            <a:pPr eaLnBrk="1" hangingPunct="1">
              <a:lnSpc>
                <a:spcPct val="80000"/>
              </a:lnSpc>
              <a:defRPr/>
            </a:pPr>
            <a:r>
              <a:rPr lang="es-ES" sz="2400" b="1" dirty="0">
                <a:solidFill>
                  <a:srgbClr val="FF0000"/>
                </a:solidFill>
                <a:effectLst>
                  <a:outerShdw blurRad="38100" dist="38100" dir="2700000" algn="tl">
                    <a:srgbClr val="000000">
                      <a:alpha val="43137"/>
                    </a:srgbClr>
                  </a:outerShdw>
                </a:effectLst>
                <a:latin typeface="Verdana" pitchFamily="34" charset="0"/>
                <a:hlinkClick r:id="rId3"/>
              </a:rPr>
              <a:t>Brightstar de México, SA de CV</a:t>
            </a:r>
            <a:endParaRPr lang="es-ES" sz="2400" b="1" dirty="0">
              <a:solidFill>
                <a:srgbClr val="FF0000"/>
              </a:solidFill>
              <a:effectLst>
                <a:outerShdw blurRad="38100" dist="38100" dir="2700000" algn="tl">
                  <a:srgbClr val="000000">
                    <a:alpha val="43137"/>
                  </a:srgbClr>
                </a:outerShdw>
              </a:effectLst>
              <a:latin typeface="Verdana" pitchFamily="34" charset="0"/>
            </a:endParaRPr>
          </a:p>
          <a:p>
            <a:pPr eaLnBrk="1" hangingPunct="1">
              <a:lnSpc>
                <a:spcPct val="80000"/>
              </a:lnSpc>
              <a:defRPr/>
            </a:pPr>
            <a:r>
              <a:rPr lang="es-ES" sz="2400" b="1" dirty="0">
                <a:solidFill>
                  <a:srgbClr val="FF0000"/>
                </a:solidFill>
                <a:effectLst>
                  <a:outerShdw blurRad="38100" dist="38100" dir="2700000" algn="tl">
                    <a:srgbClr val="000000">
                      <a:alpha val="43137"/>
                    </a:srgbClr>
                  </a:outerShdw>
                </a:effectLst>
                <a:latin typeface="Verdana" pitchFamily="34" charset="0"/>
                <a:hlinkClick r:id="rId4"/>
              </a:rPr>
              <a:t>NSLP ELECTRONIQUE</a:t>
            </a:r>
            <a:endParaRPr lang="es-ES" sz="2400" b="1" dirty="0">
              <a:solidFill>
                <a:srgbClr val="FF0000"/>
              </a:solidFill>
              <a:effectLst>
                <a:outerShdw blurRad="38100" dist="38100" dir="2700000" algn="tl">
                  <a:srgbClr val="000000">
                    <a:alpha val="43137"/>
                  </a:srgbClr>
                </a:outerShdw>
              </a:effectLst>
              <a:latin typeface="Verdana" pitchFamily="34" charset="0"/>
            </a:endParaRPr>
          </a:p>
          <a:p>
            <a:pPr eaLnBrk="1" hangingPunct="1">
              <a:lnSpc>
                <a:spcPct val="80000"/>
              </a:lnSpc>
              <a:defRPr/>
            </a:pPr>
            <a:r>
              <a:rPr lang="es-ES" sz="1600" b="1" dirty="0">
                <a:solidFill>
                  <a:srgbClr val="000066"/>
                </a:solidFill>
                <a:effectLst>
                  <a:outerShdw blurRad="38100" dist="38100" dir="2700000" algn="tl">
                    <a:srgbClr val="000000"/>
                  </a:outerShdw>
                </a:effectLst>
                <a:latin typeface="Verdana" pitchFamily="34" charset="0"/>
              </a:rPr>
              <a:t> </a:t>
            </a:r>
          </a:p>
          <a:p>
            <a:pPr eaLnBrk="1" hangingPunct="1">
              <a:lnSpc>
                <a:spcPct val="80000"/>
              </a:lnSpc>
              <a:defRPr/>
            </a:pPr>
            <a:endParaRPr lang="es-ES" sz="1600" b="1" dirty="0">
              <a:solidFill>
                <a:srgbClr val="000066"/>
              </a:solidFill>
              <a:effectLst>
                <a:outerShdw blurRad="38100" dist="38100" dir="2700000" algn="tl">
                  <a:srgbClr val="000000"/>
                </a:outerShdw>
              </a:effectLst>
              <a:latin typeface="Verdana" pitchFamily="34" charset="0"/>
            </a:endParaRPr>
          </a:p>
          <a:p>
            <a:pPr eaLnBrk="1" hangingPunct="1">
              <a:lnSpc>
                <a:spcPct val="80000"/>
              </a:lnSpc>
              <a:defRPr/>
            </a:pPr>
            <a:endParaRPr lang="es-ES" sz="1600" b="1" dirty="0">
              <a:solidFill>
                <a:srgbClr val="000066"/>
              </a:solidFill>
              <a:effectLst>
                <a:outerShdw blurRad="38100" dist="38100" dir="2700000" algn="tl">
                  <a:srgbClr val="000000"/>
                </a:outerShdw>
              </a:effectLst>
              <a:latin typeface="Verdana" pitchFamily="34" charset="0"/>
            </a:endParaRPr>
          </a:p>
          <a:p>
            <a:pPr eaLnBrk="1" hangingPunct="1">
              <a:lnSpc>
                <a:spcPct val="80000"/>
              </a:lnSpc>
              <a:defRPr/>
            </a:pPr>
            <a:endParaRPr lang="es-ES" sz="1600" dirty="0">
              <a:latin typeface="Verdana" pitchFamily="34" charset="0"/>
            </a:endParaRPr>
          </a:p>
          <a:p>
            <a:pPr eaLnBrk="1" hangingPunct="1">
              <a:lnSpc>
                <a:spcPct val="80000"/>
              </a:lnSpc>
              <a:defRPr/>
            </a:pPr>
            <a:endParaRPr lang="es-ES" sz="1400" dirty="0"/>
          </a:p>
          <a:p>
            <a:pPr eaLnBrk="1" hangingPunct="1">
              <a:lnSpc>
                <a:spcPct val="80000"/>
              </a:lnSpc>
              <a:defRPr/>
            </a:pPr>
            <a:endParaRPr lang="es-ES" sz="1400" dirty="0"/>
          </a:p>
          <a:p>
            <a:pPr eaLnBrk="1" hangingPunct="1">
              <a:lnSpc>
                <a:spcPct val="80000"/>
              </a:lnSpc>
              <a:defRPr/>
            </a:pPr>
            <a:endParaRPr lang="es-ES" sz="1400" dirty="0"/>
          </a:p>
          <a:p>
            <a:pPr eaLnBrk="1" hangingPunct="1">
              <a:lnSpc>
                <a:spcPct val="80000"/>
              </a:lnSpc>
              <a:buFontTx/>
              <a:buNone/>
              <a:defRPr/>
            </a:pPr>
            <a:r>
              <a:rPr lang="es-ES" sz="600" dirty="0"/>
              <a:t>                                                                                          * Todo lo descrito en esta presentación es responsabilidad de su autora: Sylvia Lope</a:t>
            </a:r>
          </a:p>
          <a:p>
            <a:pPr eaLnBrk="1" hangingPunct="1">
              <a:lnSpc>
                <a:spcPct val="80000"/>
              </a:lnSpc>
              <a:defRPr/>
            </a:pPr>
            <a:endParaRPr lang="es-ES_tradnl" sz="600" dirty="0"/>
          </a:p>
        </p:txBody>
      </p:sp>
      <p:pic>
        <p:nvPicPr>
          <p:cNvPr id="13316" name="Picture 11" descr="Hecho_en_mexico_logo"/>
          <p:cNvPicPr>
            <a:picLocks noChangeAspect="1" noChangeArrowheads="1"/>
          </p:cNvPicPr>
          <p:nvPr/>
        </p:nvPicPr>
        <p:blipFill>
          <a:blip r:embed="rId5">
            <a:clrChange>
              <a:clrFrom>
                <a:srgbClr val="FFFFFF"/>
              </a:clrFrom>
              <a:clrTo>
                <a:srgbClr val="FFFFFF">
                  <a:alpha val="0"/>
                </a:srgbClr>
              </a:clrTo>
            </a:clrChange>
          </a:blip>
          <a:srcRect/>
          <a:stretch>
            <a:fillRect/>
          </a:stretch>
        </p:blipFill>
        <p:spPr bwMode="auto">
          <a:xfrm>
            <a:off x="7500938" y="5857875"/>
            <a:ext cx="719137" cy="719138"/>
          </a:xfrm>
          <a:prstGeom prst="rect">
            <a:avLst/>
          </a:prstGeom>
          <a:noFill/>
          <a:ln w="9525">
            <a:noFill/>
            <a:miter lim="800000"/>
            <a:headEnd/>
            <a:tailEnd/>
          </a:ln>
        </p:spPr>
      </p:pic>
      <p:pic>
        <p:nvPicPr>
          <p:cNvPr id="13317" name="Picture 12" descr="YUCATAN2"/>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8388350" y="5876925"/>
            <a:ext cx="503238" cy="627063"/>
          </a:xfrm>
          <a:prstGeom prst="rect">
            <a:avLst/>
          </a:prstGeom>
          <a:noFill/>
          <a:ln w="9525">
            <a:noFill/>
            <a:miter lim="800000"/>
            <a:headEnd/>
            <a:tailEnd/>
          </a:ln>
        </p:spPr>
      </p:pic>
      <p:pic>
        <p:nvPicPr>
          <p:cNvPr id="13318" name="9 Imagen" descr="brightstar.gif"/>
          <p:cNvPicPr>
            <a:picLocks noChangeAspect="1"/>
          </p:cNvPicPr>
          <p:nvPr/>
        </p:nvPicPr>
        <p:blipFill>
          <a:blip r:embed="rId7"/>
          <a:srcRect/>
          <a:stretch>
            <a:fillRect/>
          </a:stretch>
        </p:blipFill>
        <p:spPr bwMode="auto">
          <a:xfrm>
            <a:off x="1500188" y="5643578"/>
            <a:ext cx="2143118" cy="1015985"/>
          </a:xfrm>
          <a:prstGeom prst="rect">
            <a:avLst/>
          </a:prstGeom>
          <a:noFill/>
          <a:ln w="9525">
            <a:noFill/>
            <a:miter lim="800000"/>
            <a:headEnd/>
            <a:tailEnd/>
          </a:ln>
        </p:spPr>
      </p:pic>
      <p:pic>
        <p:nvPicPr>
          <p:cNvPr id="8" name="Picture 49" descr="LOGOARTENA2"/>
          <p:cNvPicPr>
            <a:picLocks noChangeAspect="1" noChangeArrowheads="1"/>
          </p:cNvPicPr>
          <p:nvPr/>
        </p:nvPicPr>
        <p:blipFill>
          <a:blip r:embed="rId8"/>
          <a:srcRect/>
          <a:stretch>
            <a:fillRect/>
          </a:stretch>
        </p:blipFill>
        <p:spPr bwMode="auto">
          <a:xfrm>
            <a:off x="3723310" y="5643578"/>
            <a:ext cx="3074354" cy="1000132"/>
          </a:xfrm>
          <a:prstGeom prst="rect">
            <a:avLst/>
          </a:prstGeom>
          <a:noFill/>
          <a:ln w="9525">
            <a:noFill/>
            <a:miter lim="800000"/>
            <a:headEnd/>
            <a:tailEnd/>
          </a:ln>
          <a:effectLst>
            <a:outerShdw blurRad="50800" dist="50800" dir="5400000" algn="ctr" rotWithShape="0">
              <a:schemeClr val="bg2">
                <a:lumMod val="10000"/>
                <a:lumOff val="90000"/>
              </a:schemeClr>
            </a:outerShdw>
          </a:effectLst>
          <a:scene3d>
            <a:camera prst="perspectiveFront" fov="2400000">
              <a:rot lat="0" lon="21299999" rev="0"/>
            </a:camera>
            <a:lightRig rig="threePt" dir="t"/>
          </a:scene3d>
          <a:sp3d z="88900" contourW="12700" prstMaterial="dkEdge">
            <a:contourClr>
              <a:srgbClr val="66CCFF"/>
            </a:contourClr>
          </a:sp3d>
        </p:spPr>
      </p:pic>
    </p:spTree>
  </p:cSld>
  <p:clrMapOvr>
    <a:masterClrMapping/>
  </p:clrMapOvr>
  <p:transition advTm="15000"/>
  <p:timing>
    <p:tnLst>
      <p:par>
        <p:cTn id="1" dur="indefinite" restart="never" nodeType="tmRoot"/>
      </p:par>
    </p:tnLst>
  </p:timing>
</p:sld>
</file>

<file path=ppt/theme/theme1.xml><?xml version="1.0" encoding="utf-8"?>
<a:theme xmlns:a="http://schemas.openxmlformats.org/drawingml/2006/main" name="Plantilla de diseño de gel azul">
  <a:themeElements>
    <a:clrScheme name="Plantilla de diseño de gel azul 11">
      <a:dk1>
        <a:srgbClr val="005A58"/>
      </a:dk1>
      <a:lt1>
        <a:srgbClr val="FFFFFF"/>
      </a:lt1>
      <a:dk2>
        <a:srgbClr val="0099CC"/>
      </a:dk2>
      <a:lt2>
        <a:srgbClr val="CCECFF"/>
      </a:lt2>
      <a:accent1>
        <a:srgbClr val="005EAC"/>
      </a:accent1>
      <a:accent2>
        <a:srgbClr val="6D6FC7"/>
      </a:accent2>
      <a:accent3>
        <a:srgbClr val="AACAE2"/>
      </a:accent3>
      <a:accent4>
        <a:srgbClr val="DADADA"/>
      </a:accent4>
      <a:accent5>
        <a:srgbClr val="AAB6D2"/>
      </a:accent5>
      <a:accent6>
        <a:srgbClr val="6264B4"/>
      </a:accent6>
      <a:hlink>
        <a:srgbClr val="99CCFF"/>
      </a:hlink>
      <a:folHlink>
        <a:srgbClr val="CCCCFF"/>
      </a:folHlink>
    </a:clrScheme>
    <a:fontScheme name="Plantilla de diseño de gel azul">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sz="1800" b="0" i="0" u="none" strike="noStrike" cap="none" normalizeH="0" baseline="0" smtClean="0">
            <a:ln>
              <a:noFill/>
            </a:ln>
            <a:solidFill>
              <a:schemeClr val="tx1"/>
            </a:solidFill>
            <a:effectLst/>
            <a:latin typeface="Arial" charset="0"/>
          </a:defRPr>
        </a:defPPr>
      </a:lstStyle>
    </a:lnDef>
  </a:objectDefaults>
  <a:extraClrSchemeLst>
    <a:extraClrScheme>
      <a:clrScheme name="Plantilla de diseño de gel azul 1">
        <a:dk1>
          <a:srgbClr val="003366"/>
        </a:dk1>
        <a:lt1>
          <a:srgbClr val="FFFFFF"/>
        </a:lt1>
        <a:dk2>
          <a:srgbClr val="0099FF"/>
        </a:dk2>
        <a:lt2>
          <a:srgbClr val="CCFFFF"/>
        </a:lt2>
        <a:accent1>
          <a:srgbClr val="3366CC"/>
        </a:accent1>
        <a:accent2>
          <a:srgbClr val="00B000"/>
        </a:accent2>
        <a:accent3>
          <a:srgbClr val="AACAFF"/>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Plantilla de diseño de gel azul 2">
        <a:dk1>
          <a:srgbClr val="777777"/>
        </a:dk1>
        <a:lt1>
          <a:srgbClr val="FFFFFF"/>
        </a:lt1>
        <a:dk2>
          <a:srgbClr val="999C8E"/>
        </a:dk2>
        <a:lt2>
          <a:srgbClr val="D1D1CB"/>
        </a:lt2>
        <a:accent1>
          <a:srgbClr val="658DA9"/>
        </a:accent1>
        <a:accent2>
          <a:srgbClr val="809EA8"/>
        </a:accent2>
        <a:accent3>
          <a:srgbClr val="CACBC6"/>
        </a:accent3>
        <a:accent4>
          <a:srgbClr val="DADADA"/>
        </a:accent4>
        <a:accent5>
          <a:srgbClr val="B8C5D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Plantilla de diseño de gel azul 3">
        <a:dk1>
          <a:srgbClr val="E6EAD8"/>
        </a:dk1>
        <a:lt1>
          <a:srgbClr val="F4F4E8"/>
        </a:lt1>
        <a:dk2>
          <a:srgbClr val="EAE9DE"/>
        </a:dk2>
        <a:lt2>
          <a:srgbClr val="969696"/>
        </a:lt2>
        <a:accent1>
          <a:srgbClr val="E68B2C"/>
        </a:accent1>
        <a:accent2>
          <a:srgbClr val="F2C977"/>
        </a:accent2>
        <a:accent3>
          <a:srgbClr val="F8F8F2"/>
        </a:accent3>
        <a:accent4>
          <a:srgbClr val="C4C8B8"/>
        </a:accent4>
        <a:accent5>
          <a:srgbClr val="F0C4AC"/>
        </a:accent5>
        <a:accent6>
          <a:srgbClr val="DBB66B"/>
        </a:accent6>
        <a:hlink>
          <a:srgbClr val="980000"/>
        </a:hlink>
        <a:folHlink>
          <a:srgbClr val="660000"/>
        </a:folHlink>
      </a:clrScheme>
      <a:clrMap bg1="lt1" tx1="dk1" bg2="lt2" tx2="dk2" accent1="accent1" accent2="accent2" accent3="accent3" accent4="accent4" accent5="accent5" accent6="accent6" hlink="hlink" folHlink="folHlink"/>
    </a:extraClrScheme>
    <a:extraClrScheme>
      <a:clrScheme name="Plantilla de diseño de gel azul 4">
        <a:dk1>
          <a:srgbClr val="6289D8"/>
        </a:dk1>
        <a:lt1>
          <a:srgbClr val="FFFFFF"/>
        </a:lt1>
        <a:dk2>
          <a:srgbClr val="99CCFF"/>
        </a:dk2>
        <a:lt2>
          <a:srgbClr val="969696"/>
        </a:lt2>
        <a:accent1>
          <a:srgbClr val="C7DABE"/>
        </a:accent1>
        <a:accent2>
          <a:srgbClr val="FF9966"/>
        </a:accent2>
        <a:accent3>
          <a:srgbClr val="FFFFFF"/>
        </a:accent3>
        <a:accent4>
          <a:srgbClr val="5374B8"/>
        </a:accent4>
        <a:accent5>
          <a:srgbClr val="E0EADB"/>
        </a:accent5>
        <a:accent6>
          <a:srgbClr val="E78A5C"/>
        </a:accent6>
        <a:hlink>
          <a:srgbClr val="A8451A"/>
        </a:hlink>
        <a:folHlink>
          <a:srgbClr val="996600"/>
        </a:folHlink>
      </a:clrScheme>
      <a:clrMap bg1="lt1" tx1="dk1" bg2="lt2" tx2="dk2" accent1="accent1" accent2="accent2" accent3="accent3" accent4="accent4" accent5="accent5" accent6="accent6" hlink="hlink" folHlink="folHlink"/>
    </a:extraClrScheme>
    <a:extraClrScheme>
      <a:clrScheme name="Plantilla de diseño de gel azul 5">
        <a:dk1>
          <a:srgbClr val="3E3E5C"/>
        </a:dk1>
        <a:lt1>
          <a:srgbClr val="FFFFFF"/>
        </a:lt1>
        <a:dk2>
          <a:srgbClr val="CCCCFF"/>
        </a:dk2>
        <a:lt2>
          <a:srgbClr val="FFFFFF"/>
        </a:lt2>
        <a:accent1>
          <a:srgbClr val="60597B"/>
        </a:accent1>
        <a:accent2>
          <a:srgbClr val="6666FF"/>
        </a:accent2>
        <a:accent3>
          <a:srgbClr val="E2E2FF"/>
        </a:accent3>
        <a:accent4>
          <a:srgbClr val="DADADA"/>
        </a:accent4>
        <a:accent5>
          <a:srgbClr val="B6B5BF"/>
        </a:accent5>
        <a:accent6>
          <a:srgbClr val="5C5CE7"/>
        </a:accent6>
        <a:hlink>
          <a:srgbClr val="99CCFF"/>
        </a:hlink>
        <a:folHlink>
          <a:srgbClr val="CCECFF"/>
        </a:folHlink>
      </a:clrScheme>
      <a:clrMap bg1="dk2" tx1="lt1" bg2="dk1" tx2="lt2" accent1="accent1" accent2="accent2" accent3="accent3" accent4="accent4" accent5="accent5" accent6="accent6" hlink="hlink" folHlink="folHlink"/>
    </a:extraClrScheme>
    <a:extraClrScheme>
      <a:clrScheme name="Plantilla de diseño de gel azul 6">
        <a:dk1>
          <a:srgbClr val="81DEFF"/>
        </a:dk1>
        <a:lt1>
          <a:srgbClr val="FFFFFF"/>
        </a:lt1>
        <a:dk2>
          <a:srgbClr val="CCECFF"/>
        </a:dk2>
        <a:lt2>
          <a:srgbClr val="808080"/>
        </a:lt2>
        <a:accent1>
          <a:srgbClr val="0099CC"/>
        </a:accent1>
        <a:accent2>
          <a:srgbClr val="CCCCFF"/>
        </a:accent2>
        <a:accent3>
          <a:srgbClr val="FFFFFF"/>
        </a:accent3>
        <a:accent4>
          <a:srgbClr val="6DBDDA"/>
        </a:accent4>
        <a:accent5>
          <a:srgbClr val="AACAE2"/>
        </a:accent5>
        <a:accent6>
          <a:srgbClr val="B9B9E7"/>
        </a:accent6>
        <a:hlink>
          <a:srgbClr val="3333CC"/>
        </a:hlink>
        <a:folHlink>
          <a:srgbClr val="CCCCFF"/>
        </a:folHlink>
      </a:clrScheme>
      <a:clrMap bg1="lt1" tx1="dk1" bg2="lt2" tx2="dk2" accent1="accent1" accent2="accent2" accent3="accent3" accent4="accent4" accent5="accent5" accent6="accent6" hlink="hlink" folHlink="folHlink"/>
    </a:extraClrScheme>
    <a:extraClrScheme>
      <a:clrScheme name="Plantilla de diseño de gel azul 7">
        <a:dk1>
          <a:srgbClr val="777777"/>
        </a:dk1>
        <a:lt1>
          <a:srgbClr val="FFFFFF"/>
        </a:lt1>
        <a:dk2>
          <a:srgbClr val="FFFFD9"/>
        </a:dk2>
        <a:lt2>
          <a:srgbClr val="EAEAEA"/>
        </a:lt2>
        <a:accent1>
          <a:srgbClr val="0099CC"/>
        </a:accent1>
        <a:accent2>
          <a:srgbClr val="33CCCC"/>
        </a:accent2>
        <a:accent3>
          <a:srgbClr val="FFFFE9"/>
        </a:accent3>
        <a:accent4>
          <a:srgbClr val="DADADA"/>
        </a:accent4>
        <a:accent5>
          <a:srgbClr val="AACAE2"/>
        </a:accent5>
        <a:accent6>
          <a:srgbClr val="2DB9B9"/>
        </a:accent6>
        <a:hlink>
          <a:srgbClr val="FFCC66"/>
        </a:hlink>
        <a:folHlink>
          <a:srgbClr val="CCFFFF"/>
        </a:folHlink>
      </a:clrScheme>
      <a:clrMap bg1="dk2" tx1="lt1" bg2="dk1" tx2="lt2" accent1="accent1" accent2="accent2" accent3="accent3" accent4="accent4" accent5="accent5" accent6="accent6" hlink="hlink" folHlink="folHlink"/>
    </a:extraClrScheme>
    <a:extraClrScheme>
      <a:clrScheme name="Plantilla de diseño de gel azul 8">
        <a:dk1>
          <a:srgbClr val="969696"/>
        </a:dk1>
        <a:lt1>
          <a:srgbClr val="FFFFFF"/>
        </a:lt1>
        <a:dk2>
          <a:srgbClr val="DDDDDD"/>
        </a:dk2>
        <a:lt2>
          <a:srgbClr val="333333"/>
        </a:lt2>
        <a:accent1>
          <a:srgbClr val="EAEAEA"/>
        </a:accent1>
        <a:accent2>
          <a:srgbClr val="808080"/>
        </a:accent2>
        <a:accent3>
          <a:srgbClr val="FFFFFF"/>
        </a:accent3>
        <a:accent4>
          <a:srgbClr val="7F7F7F"/>
        </a:accent4>
        <a:accent5>
          <a:srgbClr val="F3F3F3"/>
        </a:accent5>
        <a:accent6>
          <a:srgbClr val="737373"/>
        </a:accent6>
        <a:hlink>
          <a:srgbClr val="4D4D4D"/>
        </a:hlink>
        <a:folHlink>
          <a:srgbClr val="B2B2B2"/>
        </a:folHlink>
      </a:clrScheme>
      <a:clrMap bg1="lt1" tx1="dk1" bg2="lt2" tx2="dk2" accent1="accent1" accent2="accent2" accent3="accent3" accent4="accent4" accent5="accent5" accent6="accent6" hlink="hlink" folHlink="folHlink"/>
    </a:extraClrScheme>
    <a:extraClrScheme>
      <a:clrScheme name="Plantilla de diseño de gel azul 9">
        <a:dk1>
          <a:srgbClr val="5886B4"/>
        </a:dk1>
        <a:lt1>
          <a:srgbClr val="FFFFFF"/>
        </a:lt1>
        <a:dk2>
          <a:srgbClr val="CDF1FF"/>
        </a:dk2>
        <a:lt2>
          <a:srgbClr val="808080"/>
        </a:lt2>
        <a:accent1>
          <a:srgbClr val="BBE0E3"/>
        </a:accent1>
        <a:accent2>
          <a:srgbClr val="333399"/>
        </a:accent2>
        <a:accent3>
          <a:srgbClr val="FFFFFF"/>
        </a:accent3>
        <a:accent4>
          <a:srgbClr val="4A7299"/>
        </a:accent4>
        <a:accent5>
          <a:srgbClr val="DAEDEF"/>
        </a:accent5>
        <a:accent6>
          <a:srgbClr val="2D2D8A"/>
        </a:accent6>
        <a:hlink>
          <a:srgbClr val="009999"/>
        </a:hlink>
        <a:folHlink>
          <a:srgbClr val="000099"/>
        </a:folHlink>
      </a:clrScheme>
      <a:clrMap bg1="lt1" tx1="dk1" bg2="lt2" tx2="dk2" accent1="accent1" accent2="accent2" accent3="accent3" accent4="accent4" accent5="accent5" accent6="accent6" hlink="hlink" folHlink="folHlink"/>
    </a:extraClrScheme>
    <a:extraClrScheme>
      <a:clrScheme name="Plantilla de diseño de gel azul 10">
        <a:dk1>
          <a:srgbClr val="5886B4"/>
        </a:dk1>
        <a:lt1>
          <a:srgbClr val="F4F4E8"/>
        </a:lt1>
        <a:dk2>
          <a:srgbClr val="00AAE6"/>
        </a:dk2>
        <a:lt2>
          <a:srgbClr val="808080"/>
        </a:lt2>
        <a:accent1>
          <a:srgbClr val="D0E2F5"/>
        </a:accent1>
        <a:accent2>
          <a:srgbClr val="6699CC"/>
        </a:accent2>
        <a:accent3>
          <a:srgbClr val="F8F8F2"/>
        </a:accent3>
        <a:accent4>
          <a:srgbClr val="4A7299"/>
        </a:accent4>
        <a:accent5>
          <a:srgbClr val="E4EEF9"/>
        </a:accent5>
        <a:accent6>
          <a:srgbClr val="5C8AB9"/>
        </a:accent6>
        <a:hlink>
          <a:srgbClr val="FF6600"/>
        </a:hlink>
        <a:folHlink>
          <a:srgbClr val="993300"/>
        </a:folHlink>
      </a:clrScheme>
      <a:clrMap bg1="lt1" tx1="dk1" bg2="lt2" tx2="dk2" accent1="accent1" accent2="accent2" accent3="accent3" accent4="accent4" accent5="accent5" accent6="accent6" hlink="hlink" folHlink="folHlink"/>
    </a:extraClrScheme>
    <a:extraClrScheme>
      <a:clrScheme name="Plantilla de diseño de gel azul 11">
        <a:dk1>
          <a:srgbClr val="005A58"/>
        </a:dk1>
        <a:lt1>
          <a:srgbClr val="FFFFFF"/>
        </a:lt1>
        <a:dk2>
          <a:srgbClr val="0099CC"/>
        </a:dk2>
        <a:lt2>
          <a:srgbClr val="CCECFF"/>
        </a:lt2>
        <a:accent1>
          <a:srgbClr val="005EAC"/>
        </a:accent1>
        <a:accent2>
          <a:srgbClr val="6D6FC7"/>
        </a:accent2>
        <a:accent3>
          <a:srgbClr val="AACAE2"/>
        </a:accent3>
        <a:accent4>
          <a:srgbClr val="DADADA"/>
        </a:accent4>
        <a:accent5>
          <a:srgbClr val="AAB6D2"/>
        </a:accent5>
        <a:accent6>
          <a:srgbClr val="6264B4"/>
        </a:accent6>
        <a:hlink>
          <a:srgbClr val="99CCFF"/>
        </a:hlink>
        <a:folHlink>
          <a:srgbClr val="CCCCFF"/>
        </a:folHlink>
      </a:clrScheme>
      <a:clrMap bg1="dk2" tx1="lt1" bg2="dk1" tx2="lt2" accent1="accent1" accent2="accent2" accent3="accent3" accent4="accent4" accent5="accent5" accent6="accent6" hlink="hlink" folHlink="folHlink"/>
    </a:extraClrScheme>
    <a:extraClrScheme>
      <a:clrScheme name="Plantilla de diseño de gel azul 12">
        <a:dk1>
          <a:srgbClr val="336699"/>
        </a:dk1>
        <a:lt1>
          <a:srgbClr val="FFFFFF"/>
        </a:lt1>
        <a:dk2>
          <a:srgbClr val="99CCFF"/>
        </a:dk2>
        <a:lt2>
          <a:srgbClr val="E3EBF1"/>
        </a:lt2>
        <a:accent1>
          <a:srgbClr val="003399"/>
        </a:accent1>
        <a:accent2>
          <a:srgbClr val="457A8B"/>
        </a:accent2>
        <a:accent3>
          <a:srgbClr val="CAE2FF"/>
        </a:accent3>
        <a:accent4>
          <a:srgbClr val="DADADA"/>
        </a:accent4>
        <a:accent5>
          <a:srgbClr val="AAADCA"/>
        </a:accent5>
        <a:accent6>
          <a:srgbClr val="3E6E7D"/>
        </a:accent6>
        <a:hlink>
          <a:srgbClr val="66CCFF"/>
        </a:hlink>
        <a:folHlink>
          <a:srgbClr val="CCECFF"/>
        </a:folHlink>
      </a:clrScheme>
      <a:clrMap bg1="dk2" tx1="lt1" bg2="dk1" tx2="lt2" accent1="accent1" accent2="accent2" accent3="accent3" accent4="accent4" accent5="accent5" accent6="accent6" hlink="hlink" folHlink="folHlink"/>
    </a:extraClrScheme>
    <a:extraClrScheme>
      <a:clrScheme name="Plantilla de diseño de gel azul 13">
        <a:dk1>
          <a:srgbClr val="003366"/>
        </a:dk1>
        <a:lt1>
          <a:srgbClr val="CCFFFF"/>
        </a:lt1>
        <a:dk2>
          <a:srgbClr val="6699FF"/>
        </a:dk2>
        <a:lt2>
          <a:srgbClr val="0785DB"/>
        </a:lt2>
        <a:accent1>
          <a:srgbClr val="4B78D3"/>
        </a:accent1>
        <a:accent2>
          <a:srgbClr val="00B000"/>
        </a:accent2>
        <a:accent3>
          <a:srgbClr val="B8CAFF"/>
        </a:accent3>
        <a:accent4>
          <a:srgbClr val="AEDADA"/>
        </a:accent4>
        <a:accent5>
          <a:srgbClr val="B1BEE6"/>
        </a:accent5>
        <a:accent6>
          <a:srgbClr val="009F00"/>
        </a:accent6>
        <a:hlink>
          <a:srgbClr val="66CCFF"/>
        </a:hlink>
        <a:folHlink>
          <a:srgbClr val="CCFFCC"/>
        </a:folHlink>
      </a:clrScheme>
      <a:clrMap bg1="dk2" tx1="lt1" bg2="dk1" tx2="lt2" accent1="accent1" accent2="accent2" accent3="accent3" accent4="accent4" accent5="accent5" accent6="accent6" hlink="hlink" folHlink="folHlink"/>
    </a:extraClrScheme>
    <a:extraClrScheme>
      <a:clrScheme name="Plantilla de diseño de gel azul 14">
        <a:dk1>
          <a:srgbClr val="81DEFF"/>
        </a:dk1>
        <a:lt1>
          <a:srgbClr val="FFFFFF"/>
        </a:lt1>
        <a:dk2>
          <a:srgbClr val="CCECFF"/>
        </a:dk2>
        <a:lt2>
          <a:srgbClr val="808080"/>
        </a:lt2>
        <a:accent1>
          <a:srgbClr val="0B6FC1"/>
        </a:accent1>
        <a:accent2>
          <a:srgbClr val="CCCCFF"/>
        </a:accent2>
        <a:accent3>
          <a:srgbClr val="FFFFFF"/>
        </a:accent3>
        <a:accent4>
          <a:srgbClr val="6DBDDA"/>
        </a:accent4>
        <a:accent5>
          <a:srgbClr val="AABBDD"/>
        </a:accent5>
        <a:accent6>
          <a:srgbClr val="B9B9E7"/>
        </a:accent6>
        <a:hlink>
          <a:srgbClr val="3333CC"/>
        </a:hlink>
        <a:folHlink>
          <a:srgbClr val="CCCCF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2794</TotalTime>
  <Words>792</Words>
  <Application>Microsoft Office PowerPoint</Application>
  <PresentationFormat>Presentación en pantalla (4:3)</PresentationFormat>
  <Paragraphs>112</Paragraphs>
  <Slides>13</Slides>
  <Notes>5</Notes>
  <HiddenSlides>0</HiddenSlides>
  <MMClips>0</MMClips>
  <ScaleCrop>false</ScaleCrop>
  <HeadingPairs>
    <vt:vector size="4" baseType="variant">
      <vt:variant>
        <vt:lpstr>Tema</vt:lpstr>
      </vt:variant>
      <vt:variant>
        <vt:i4>1</vt:i4>
      </vt:variant>
      <vt:variant>
        <vt:lpstr>Títulos de diapositiva</vt:lpstr>
      </vt:variant>
      <vt:variant>
        <vt:i4>13</vt:i4>
      </vt:variant>
    </vt:vector>
  </HeadingPairs>
  <TitlesOfParts>
    <vt:vector size="14" baseType="lpstr">
      <vt:lpstr>Plantilla de diseño de gel azul</vt:lpstr>
      <vt:lpstr>Diapositiva 1</vt:lpstr>
      <vt:lpstr>Diapositiva 2</vt:lpstr>
      <vt:lpstr>Nuestras Antenas Yagi</vt:lpstr>
      <vt:lpstr>Diapositiva 4</vt:lpstr>
      <vt:lpstr>Aplicaciones:</vt:lpstr>
      <vt:lpstr>Servicios Internet con tecnología 3G</vt:lpstr>
      <vt:lpstr>Diapositiva 7</vt:lpstr>
      <vt:lpstr>Instalación </vt:lpstr>
      <vt:lpstr>Diapositiva 9</vt:lpstr>
      <vt:lpstr>Diapositiva 10</vt:lpstr>
      <vt:lpstr>BRIGHTSTAR DE MEXICO  es el distribuidor mas grande a nivel mundial de todas las compañías telefónicas. Nuestras antenas se encuentran de manera permanente publicados en, y siempre       nos encontrará http://www.mercadolibre.com.mx   buscando:      antena yagi;    Contamos con nuestra pagina web http://www.nslp-electronique.com     Entre nuestros Objetivos fabricar antenas Wifi, Wimax de 2500 MHz, adaptadores para celulares con antena y amplificadores a precios nacionales.                                      Comentarios:   </vt:lpstr>
      <vt:lpstr>      Comentarios de clientes:</vt:lpstr>
      <vt:lpstr>Garantía, atención y servicio</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tanemid</dc:creator>
  <cp:lastModifiedBy>sylviabril</cp:lastModifiedBy>
  <cp:revision>63</cp:revision>
  <dcterms:created xsi:type="dcterms:W3CDTF">2007-04-28T17:50:35Z</dcterms:created>
  <dcterms:modified xsi:type="dcterms:W3CDTF">2009-03-24T05:13:17Z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TC010721193082</vt:lpwstr>
  </property>
</Properties>
</file>